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4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6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notesSlides/notesSlide7.xml" ContentType="application/vnd.openxmlformats-officedocument.presentationml.notesSlide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notesSlides/notesSlide8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notesSlides/notesSlide10.xml" ContentType="application/vnd.openxmlformats-officedocument.presentationml.notesSlide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11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12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92"/>
  </p:notesMasterIdLst>
  <p:handoutMasterIdLst>
    <p:handoutMasterId r:id="rId193"/>
  </p:handoutMasterIdLst>
  <p:sldIdLst>
    <p:sldId id="1252" r:id="rId2"/>
    <p:sldId id="1253" r:id="rId3"/>
    <p:sldId id="1254" r:id="rId4"/>
    <p:sldId id="1255" r:id="rId5"/>
    <p:sldId id="1256" r:id="rId6"/>
    <p:sldId id="1257" r:id="rId7"/>
    <p:sldId id="1258" r:id="rId8"/>
    <p:sldId id="1704" r:id="rId9"/>
    <p:sldId id="1260" r:id="rId10"/>
    <p:sldId id="1261" r:id="rId11"/>
    <p:sldId id="1053" r:id="rId12"/>
    <p:sldId id="1054" r:id="rId13"/>
    <p:sldId id="1007" r:id="rId14"/>
    <p:sldId id="1008" r:id="rId15"/>
    <p:sldId id="1009" r:id="rId16"/>
    <p:sldId id="1010" r:id="rId17"/>
    <p:sldId id="1011" r:id="rId18"/>
    <p:sldId id="1415" r:id="rId19"/>
    <p:sldId id="1416" r:id="rId20"/>
    <p:sldId id="1012" r:id="rId21"/>
    <p:sldId id="1013" r:id="rId22"/>
    <p:sldId id="1014" r:id="rId23"/>
    <p:sldId id="1015" r:id="rId24"/>
    <p:sldId id="1016" r:id="rId25"/>
    <p:sldId id="1017" r:id="rId26"/>
    <p:sldId id="1446" r:id="rId27"/>
    <p:sldId id="1447" r:id="rId28"/>
    <p:sldId id="1018" r:id="rId29"/>
    <p:sldId id="1019" r:id="rId30"/>
    <p:sldId id="1020" r:id="rId31"/>
    <p:sldId id="1021" r:id="rId32"/>
    <p:sldId id="1895" r:id="rId33"/>
    <p:sldId id="1023" r:id="rId34"/>
    <p:sldId id="1897" r:id="rId35"/>
    <p:sldId id="1899" r:id="rId36"/>
    <p:sldId id="1900" r:id="rId37"/>
    <p:sldId id="1132" r:id="rId38"/>
    <p:sldId id="1133" r:id="rId39"/>
    <p:sldId id="1137" r:id="rId40"/>
    <p:sldId id="1138" r:id="rId41"/>
    <p:sldId id="1884" r:id="rId42"/>
    <p:sldId id="1885" r:id="rId43"/>
    <p:sldId id="1158" r:id="rId44"/>
    <p:sldId id="1159" r:id="rId45"/>
    <p:sldId id="1148" r:id="rId46"/>
    <p:sldId id="1149" r:id="rId47"/>
    <p:sldId id="1141" r:id="rId48"/>
    <p:sldId id="1142" r:id="rId49"/>
    <p:sldId id="1025" r:id="rId50"/>
    <p:sldId id="1026" r:id="rId51"/>
    <p:sldId id="1027" r:id="rId52"/>
    <p:sldId id="1427" r:id="rId53"/>
    <p:sldId id="1898" r:id="rId54"/>
    <p:sldId id="1135" r:id="rId55"/>
    <p:sldId id="1136" r:id="rId56"/>
    <p:sldId id="1160" r:id="rId57"/>
    <p:sldId id="1161" r:id="rId58"/>
    <p:sldId id="1430" r:id="rId59"/>
    <p:sldId id="1431" r:id="rId60"/>
    <p:sldId id="1162" r:id="rId61"/>
    <p:sldId id="1163" r:id="rId62"/>
    <p:sldId id="1028" r:id="rId63"/>
    <p:sldId id="1029" r:id="rId64"/>
    <p:sldId id="1030" r:id="rId65"/>
    <p:sldId id="1031" r:id="rId66"/>
    <p:sldId id="1032" r:id="rId67"/>
    <p:sldId id="1033" r:id="rId68"/>
    <p:sldId id="1034" r:id="rId69"/>
    <p:sldId id="1035" r:id="rId70"/>
    <p:sldId id="1036" r:id="rId71"/>
    <p:sldId id="1037" r:id="rId72"/>
    <p:sldId id="1038" r:id="rId73"/>
    <p:sldId id="1039" r:id="rId74"/>
    <p:sldId id="1040" r:id="rId75"/>
    <p:sldId id="1041" r:id="rId76"/>
    <p:sldId id="1042" r:id="rId77"/>
    <p:sldId id="1891" r:id="rId78"/>
    <p:sldId id="1154" r:id="rId79"/>
    <p:sldId id="1043" r:id="rId80"/>
    <p:sldId id="1124" r:id="rId81"/>
    <p:sldId id="1125" r:id="rId82"/>
    <p:sldId id="1044" r:id="rId83"/>
    <p:sldId id="1045" r:id="rId84"/>
    <p:sldId id="1264" r:id="rId85"/>
    <p:sldId id="1265" r:id="rId86"/>
    <p:sldId id="1266" r:id="rId87"/>
    <p:sldId id="1267" r:id="rId88"/>
    <p:sldId id="1048" r:id="rId89"/>
    <p:sldId id="1396" r:id="rId90"/>
    <p:sldId id="1126" r:id="rId91"/>
    <p:sldId id="1127" r:id="rId92"/>
    <p:sldId id="1139" r:id="rId93"/>
    <p:sldId id="1270" r:id="rId94"/>
    <p:sldId id="1152" r:id="rId95"/>
    <p:sldId id="1153" r:id="rId96"/>
    <p:sldId id="1409" r:id="rId97"/>
    <p:sldId id="1610" r:id="rId98"/>
    <p:sldId id="1418" r:id="rId99"/>
    <p:sldId id="1419" r:id="rId100"/>
    <p:sldId id="1052" r:id="rId101"/>
    <p:sldId id="978" r:id="rId102"/>
    <p:sldId id="979" r:id="rId103"/>
    <p:sldId id="980" r:id="rId104"/>
    <p:sldId id="981" r:id="rId105"/>
    <p:sldId id="1397" r:id="rId106"/>
    <p:sldId id="982" r:id="rId107"/>
    <p:sldId id="1134" r:id="rId108"/>
    <p:sldId id="1150" r:id="rId109"/>
    <p:sldId id="1151" r:id="rId110"/>
    <p:sldId id="984" r:id="rId111"/>
    <p:sldId id="985" r:id="rId112"/>
    <p:sldId id="1438" r:id="rId113"/>
    <p:sldId id="1887" r:id="rId114"/>
    <p:sldId id="986" r:id="rId115"/>
    <p:sldId id="987" r:id="rId116"/>
    <p:sldId id="988" r:id="rId117"/>
    <p:sldId id="989" r:id="rId118"/>
    <p:sldId id="990" r:id="rId119"/>
    <p:sldId id="991" r:id="rId120"/>
    <p:sldId id="992" r:id="rId121"/>
    <p:sldId id="993" r:id="rId122"/>
    <p:sldId id="994" r:id="rId123"/>
    <p:sldId id="1889" r:id="rId124"/>
    <p:sldId id="996" r:id="rId125"/>
    <p:sldId id="1272" r:id="rId126"/>
    <p:sldId id="1273" r:id="rId127"/>
    <p:sldId id="1274" r:id="rId128"/>
    <p:sldId id="1128" r:id="rId129"/>
    <p:sldId id="1129" r:id="rId130"/>
    <p:sldId id="1442" r:id="rId131"/>
    <p:sldId id="1443" r:id="rId132"/>
    <p:sldId id="1275" r:id="rId133"/>
    <p:sldId id="1276" r:id="rId134"/>
    <p:sldId id="1277" r:id="rId135"/>
    <p:sldId id="1278" r:id="rId136"/>
    <p:sldId id="1423" r:id="rId137"/>
    <p:sldId id="1424" r:id="rId138"/>
    <p:sldId id="1436" r:id="rId139"/>
    <p:sldId id="1437" r:id="rId140"/>
    <p:sldId id="998" r:id="rId141"/>
    <p:sldId id="1448" r:id="rId142"/>
    <p:sldId id="1449" r:id="rId143"/>
    <p:sldId id="1450" r:id="rId144"/>
    <p:sldId id="1451" r:id="rId145"/>
    <p:sldId id="1452" r:id="rId146"/>
    <p:sldId id="1455" r:id="rId147"/>
    <p:sldId id="1456" r:id="rId148"/>
    <p:sldId id="1461" r:id="rId149"/>
    <p:sldId id="1462" r:id="rId150"/>
    <p:sldId id="1463" r:id="rId151"/>
    <p:sldId id="1464" r:id="rId152"/>
    <p:sldId id="1465" r:id="rId153"/>
    <p:sldId id="1705" r:id="rId154"/>
    <p:sldId id="1251" r:id="rId155"/>
    <p:sldId id="1241" r:id="rId156"/>
    <p:sldId id="1242" r:id="rId157"/>
    <p:sldId id="1243" r:id="rId158"/>
    <p:sldId id="1246" r:id="rId159"/>
    <p:sldId id="1883" r:id="rId160"/>
    <p:sldId id="1886" r:id="rId161"/>
    <p:sldId id="1896" r:id="rId162"/>
    <p:sldId id="1417" r:id="rId163"/>
    <p:sldId id="1422" r:id="rId164"/>
    <p:sldId id="1414" r:id="rId165"/>
    <p:sldId id="1399" r:id="rId166"/>
    <p:sldId id="1407" r:id="rId167"/>
    <p:sldId id="1421" r:id="rId168"/>
    <p:sldId id="1429" r:id="rId169"/>
    <p:sldId id="1433" r:id="rId170"/>
    <p:sldId id="1892" r:id="rId171"/>
    <p:sldId id="1247" r:id="rId172"/>
    <p:sldId id="1420" r:id="rId173"/>
    <p:sldId id="1432" r:id="rId174"/>
    <p:sldId id="1435" r:id="rId175"/>
    <p:sldId id="1893" r:id="rId176"/>
    <p:sldId id="1248" r:id="rId177"/>
    <p:sldId id="1249" r:id="rId178"/>
    <p:sldId id="1250" r:id="rId179"/>
    <p:sldId id="1888" r:id="rId180"/>
    <p:sldId id="1426" r:id="rId181"/>
    <p:sldId id="1406" r:id="rId182"/>
    <p:sldId id="1404" r:id="rId183"/>
    <p:sldId id="1413" r:id="rId184"/>
    <p:sldId id="1890" r:id="rId185"/>
    <p:sldId id="1402" r:id="rId186"/>
    <p:sldId id="1425" r:id="rId187"/>
    <p:sldId id="1466" r:id="rId188"/>
    <p:sldId id="1467" r:id="rId189"/>
    <p:sldId id="1468" r:id="rId190"/>
    <p:sldId id="897" r:id="rId19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AE4AAA2-0FA5-4870-8DF6-6CC030187F8C}">
          <p14:sldIdLst>
            <p14:sldId id="1252"/>
            <p14:sldId id="1253"/>
            <p14:sldId id="1254"/>
            <p14:sldId id="1255"/>
            <p14:sldId id="1256"/>
            <p14:sldId id="1257"/>
            <p14:sldId id="1258"/>
            <p14:sldId id="1704"/>
            <p14:sldId id="1260"/>
            <p14:sldId id="1261"/>
            <p14:sldId id="1053"/>
            <p14:sldId id="1054"/>
            <p14:sldId id="1007"/>
            <p14:sldId id="1008"/>
            <p14:sldId id="1009"/>
            <p14:sldId id="1010"/>
            <p14:sldId id="1011"/>
            <p14:sldId id="1415"/>
            <p14:sldId id="1416"/>
            <p14:sldId id="1012"/>
            <p14:sldId id="1013"/>
            <p14:sldId id="1014"/>
            <p14:sldId id="1015"/>
            <p14:sldId id="1016"/>
            <p14:sldId id="1017"/>
            <p14:sldId id="1446"/>
            <p14:sldId id="1447"/>
            <p14:sldId id="1018"/>
            <p14:sldId id="1019"/>
            <p14:sldId id="1020"/>
            <p14:sldId id="1021"/>
            <p14:sldId id="1895"/>
            <p14:sldId id="1023"/>
            <p14:sldId id="1897"/>
            <p14:sldId id="1899"/>
            <p14:sldId id="1900"/>
            <p14:sldId id="1132"/>
            <p14:sldId id="1133"/>
            <p14:sldId id="1137"/>
            <p14:sldId id="1138"/>
            <p14:sldId id="1884"/>
            <p14:sldId id="1885"/>
            <p14:sldId id="1158"/>
            <p14:sldId id="1159"/>
            <p14:sldId id="1148"/>
            <p14:sldId id="1149"/>
            <p14:sldId id="1141"/>
            <p14:sldId id="1142"/>
            <p14:sldId id="1025"/>
            <p14:sldId id="1026"/>
            <p14:sldId id="1027"/>
            <p14:sldId id="1427"/>
            <p14:sldId id="1898"/>
            <p14:sldId id="1135"/>
            <p14:sldId id="1136"/>
            <p14:sldId id="1160"/>
            <p14:sldId id="1161"/>
            <p14:sldId id="1430"/>
            <p14:sldId id="1431"/>
            <p14:sldId id="1162"/>
            <p14:sldId id="1163"/>
            <p14:sldId id="1028"/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  <p14:sldId id="1037"/>
            <p14:sldId id="1038"/>
            <p14:sldId id="1039"/>
            <p14:sldId id="1040"/>
            <p14:sldId id="1041"/>
            <p14:sldId id="1042"/>
            <p14:sldId id="1891"/>
            <p14:sldId id="1154"/>
            <p14:sldId id="1043"/>
            <p14:sldId id="1124"/>
            <p14:sldId id="1125"/>
            <p14:sldId id="1044"/>
            <p14:sldId id="1045"/>
            <p14:sldId id="1264"/>
            <p14:sldId id="1265"/>
            <p14:sldId id="1266"/>
            <p14:sldId id="1267"/>
            <p14:sldId id="1048"/>
            <p14:sldId id="1396"/>
            <p14:sldId id="1126"/>
            <p14:sldId id="1127"/>
            <p14:sldId id="1139"/>
            <p14:sldId id="1270"/>
            <p14:sldId id="1152"/>
            <p14:sldId id="1153"/>
            <p14:sldId id="1409"/>
            <p14:sldId id="1610"/>
            <p14:sldId id="1418"/>
            <p14:sldId id="1419"/>
            <p14:sldId id="1052"/>
            <p14:sldId id="978"/>
            <p14:sldId id="979"/>
            <p14:sldId id="980"/>
            <p14:sldId id="981"/>
            <p14:sldId id="1397"/>
            <p14:sldId id="982"/>
            <p14:sldId id="1134"/>
            <p14:sldId id="1150"/>
            <p14:sldId id="1151"/>
            <p14:sldId id="984"/>
            <p14:sldId id="985"/>
            <p14:sldId id="1438"/>
            <p14:sldId id="1887"/>
            <p14:sldId id="986"/>
            <p14:sldId id="987"/>
            <p14:sldId id="988"/>
            <p14:sldId id="989"/>
            <p14:sldId id="990"/>
            <p14:sldId id="991"/>
            <p14:sldId id="992"/>
            <p14:sldId id="993"/>
            <p14:sldId id="994"/>
            <p14:sldId id="1889"/>
            <p14:sldId id="996"/>
            <p14:sldId id="1272"/>
            <p14:sldId id="1273"/>
            <p14:sldId id="1274"/>
            <p14:sldId id="1128"/>
            <p14:sldId id="1129"/>
            <p14:sldId id="1442"/>
            <p14:sldId id="1443"/>
            <p14:sldId id="1275"/>
            <p14:sldId id="1276"/>
            <p14:sldId id="1277"/>
            <p14:sldId id="1278"/>
            <p14:sldId id="1423"/>
            <p14:sldId id="1424"/>
            <p14:sldId id="1436"/>
            <p14:sldId id="1437"/>
            <p14:sldId id="998"/>
            <p14:sldId id="1448"/>
            <p14:sldId id="1449"/>
            <p14:sldId id="1450"/>
            <p14:sldId id="1451"/>
            <p14:sldId id="1452"/>
            <p14:sldId id="1455"/>
            <p14:sldId id="1456"/>
            <p14:sldId id="1461"/>
            <p14:sldId id="1462"/>
            <p14:sldId id="1463"/>
            <p14:sldId id="1464"/>
            <p14:sldId id="1465"/>
            <p14:sldId id="1705"/>
            <p14:sldId id="1251"/>
            <p14:sldId id="1241"/>
            <p14:sldId id="1242"/>
            <p14:sldId id="1243"/>
            <p14:sldId id="1246"/>
            <p14:sldId id="1883"/>
            <p14:sldId id="1886"/>
            <p14:sldId id="1896"/>
            <p14:sldId id="1417"/>
            <p14:sldId id="1422"/>
            <p14:sldId id="1414"/>
            <p14:sldId id="1399"/>
            <p14:sldId id="1407"/>
            <p14:sldId id="1421"/>
            <p14:sldId id="1429"/>
            <p14:sldId id="1433"/>
            <p14:sldId id="1892"/>
            <p14:sldId id="1247"/>
            <p14:sldId id="1420"/>
            <p14:sldId id="1432"/>
            <p14:sldId id="1435"/>
            <p14:sldId id="1893"/>
            <p14:sldId id="1248"/>
            <p14:sldId id="1249"/>
            <p14:sldId id="1250"/>
            <p14:sldId id="1888"/>
            <p14:sldId id="1426"/>
            <p14:sldId id="1406"/>
            <p14:sldId id="1404"/>
            <p14:sldId id="1413"/>
            <p14:sldId id="1890"/>
            <p14:sldId id="1402"/>
            <p14:sldId id="1425"/>
            <p14:sldId id="1466"/>
            <p14:sldId id="1467"/>
            <p14:sldId id="1468"/>
            <p14:sldId id="897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3E34"/>
    <a:srgbClr val="FFFFFF"/>
    <a:srgbClr val="FCDDDA"/>
    <a:srgbClr val="C00000"/>
    <a:srgbClr val="000000"/>
    <a:srgbClr val="232726"/>
    <a:srgbClr val="57383F"/>
    <a:srgbClr val="ED7D31"/>
    <a:srgbClr val="7E534D"/>
    <a:srgbClr val="F3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57" autoAdjust="0"/>
    <p:restoredTop sz="79365"/>
  </p:normalViewPr>
  <p:slideViewPr>
    <p:cSldViewPr snapToGrid="0">
      <p:cViewPr varScale="1">
        <p:scale>
          <a:sx n="71" d="100"/>
          <a:sy n="71" d="100"/>
        </p:scale>
        <p:origin x="-1590" y="-102"/>
      </p:cViewPr>
      <p:guideLst>
        <p:guide orient="horz" pos="216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notesMaster" Target="notesMasters/notesMaster1.xml"/><Relationship Id="rId197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72" Type="http://schemas.openxmlformats.org/officeDocument/2006/relationships/slide" Target="slides/slide171.xml"/><Relationship Id="rId193" Type="http://schemas.openxmlformats.org/officeDocument/2006/relationships/handoutMaster" Target="handoutMasters/handoutMaster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#13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#14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1#14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1#15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1#15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1#15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1#15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2_1#15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1#15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2_1#15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2_1#15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#14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2_1#15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2_1#15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2_1#21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2_1#21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2_1#22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1#22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1#22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2_1#22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2_1#22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2_1#22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#14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2_1#22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2_1#20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2_1#22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2_1#22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2_1#23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1#23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2_1#20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2_1#23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2_1#23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1#23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#14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2_1#23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1#23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2_1#23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2_1#23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2_1#23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2_1#24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2_1#24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2_1#21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2_1#24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2_1#24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#14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2_1#24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2_1#24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2_1#24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2_1#24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2_1#24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#14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#14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#14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#14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34" loCatId="" qsTypeId="urn:microsoft.com/office/officeart/2005/8/quickstyle/simple1#463" qsCatId="simple" csTypeId="urn:microsoft.com/office/officeart/2005/8/colors/accent2_1#139" csCatId="accent2" phldr="1"/>
      <dgm:spPr/>
      <dgm:t>
        <a:bodyPr/>
        <a:lstStyle/>
        <a:p>
          <a:endParaRPr lang="zh-CN" altLang="en-US"/>
        </a:p>
      </dgm:t>
    </dgm:pt>
    <dgm:pt modelId="{0D0AE09D-EA23-FE4C-83A1-C8623B7DED0D}">
      <dgm:prSet phldrT="[文本]"/>
      <dgm:spPr/>
      <dgm:t>
        <a:bodyPr/>
        <a:lstStyle/>
        <a:p>
          <a:r>
            <a:rPr lang="en-US" altLang="zh-CN" dirty="0" smtClean="0"/>
            <a:t>5-</a:t>
          </a:r>
          <a:r>
            <a:rPr lang="zh-CN" altLang="en-US" dirty="0" smtClean="0"/>
            <a:t>资本主义发展的历史进程</a:t>
          </a:r>
          <a:endParaRPr lang="zh-CN" altLang="en-US" dirty="0"/>
        </a:p>
      </dgm:t>
    </dgm:pt>
    <dgm:pt modelId="{13451C9F-2BFC-4444-9045-7A80CCBA7127}" type="parTrans" cxnId="{D6050859-DD84-8644-A7FB-E27063A1B5F6}">
      <dgm:prSet/>
      <dgm:spPr/>
      <dgm:t>
        <a:bodyPr/>
        <a:lstStyle/>
        <a:p>
          <a:endParaRPr lang="zh-CN" altLang="en-US"/>
        </a:p>
      </dgm:t>
    </dgm:pt>
    <dgm:pt modelId="{1F5D2DEA-7D20-2548-9097-56127E00F5C8}" type="sibTrans" cxnId="{D6050859-DD84-8644-A7FB-E27063A1B5F6}">
      <dgm:prSet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type="par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95BFEBFB-7E17-654A-B3A7-7C8AA67CB532}" type="sib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pPr algn="ctr"/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type="par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D228E37A-524E-8242-AADA-04E6375E4018}" type="sib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/>
      <dgm:t>
        <a:bodyPr/>
        <a:lstStyle/>
        <a:p>
          <a:r>
            <a:rPr lang="zh-CN" altLang="en-US" dirty="0" smtClean="0"/>
            <a:t>历史地位</a:t>
          </a:r>
          <a:endParaRPr lang="zh-CN" altLang="en-US" dirty="0"/>
        </a:p>
      </dgm:t>
    </dgm:pt>
    <dgm:pt modelId="{4844B310-E988-EC4C-B5D3-DF20E0B68F6F}" type="par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F8EB2B43-39D4-1946-BB3C-18D2F7C0A0FC}" type="sib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 smtClean="0"/>
            <a:t>必然性和长期性</a:t>
          </a:r>
          <a:endParaRPr lang="zh-CN" altLang="en-US" dirty="0"/>
        </a:p>
      </dgm:t>
    </dgm:pt>
    <dgm:pt modelId="{94122226-67BE-A24F-BE0C-3C0010805A87}" type="par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64C45A30-FD5F-F148-B748-0A07689A0B48}" type="sib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9E68DA8-B7D2-F246-B14A-744A3831FE1C}" type="pres">
      <dgm:prSet presAssocID="{0D0AE09D-EA23-FE4C-83A1-C8623B7DED0D}" presName="hierRoot1" presStyleCnt="0">
        <dgm:presLayoutVars>
          <dgm:hierBranch val="init"/>
        </dgm:presLayoutVars>
      </dgm:prSet>
      <dgm:spPr/>
    </dgm:pt>
    <dgm:pt modelId="{304FC5A1-52BB-1C4A-B7DF-539B5DC095A6}" type="pres">
      <dgm:prSet presAssocID="{0D0AE09D-EA23-FE4C-83A1-C8623B7DED0D}" presName="rootComposite1" presStyleCnt="0"/>
      <dgm:spPr/>
    </dgm:pt>
    <dgm:pt modelId="{561E444F-7496-DF46-AD96-9E2606205E8A}" type="pres">
      <dgm:prSet presAssocID="{0D0AE09D-EA23-FE4C-83A1-C8623B7DED0D}" presName="rootText1" presStyleLbl="node0" presStyleIdx="0" presStyleCnt="1" custScaleX="1752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2ABFBA-FF4C-D245-8F29-D6F630D6C5E5}" type="pres">
      <dgm:prSet presAssocID="{0D0AE09D-EA23-FE4C-83A1-C8623B7DED0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928B315-8F13-1B42-9E65-8F58B7975739}" type="pres">
      <dgm:prSet presAssocID="{0D0AE09D-EA23-FE4C-83A1-C8623B7DED0D}" presName="hierChild2" presStyleCnt="0"/>
      <dgm:spPr/>
    </dgm:pt>
    <dgm:pt modelId="{55861377-3CD1-5644-BC9C-D486C688D325}" type="pres">
      <dgm:prSet presAssocID="{F9B09419-B866-084A-B966-8AE91FF5ECB9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19B78210-43E3-5143-A46C-3D0ABC9D50FE}" type="pres">
      <dgm:prSet presAssocID="{9737665C-31FB-0446-9371-D925D2F18DBC}" presName="hierRoot2" presStyleCnt="0">
        <dgm:presLayoutVars>
          <dgm:hierBranch val="init"/>
        </dgm:presLayoutVars>
      </dgm:prSet>
      <dgm:spPr/>
    </dgm:pt>
    <dgm:pt modelId="{D23B5651-0AA4-3940-A11C-CFA8E10A63D3}" type="pres">
      <dgm:prSet presAssocID="{9737665C-31FB-0446-9371-D925D2F18DBC}" presName="rootComposite" presStyleCnt="0"/>
      <dgm:spPr/>
    </dgm:pt>
    <dgm:pt modelId="{52050F0B-1F6E-854E-87C9-C890CF111DDA}" type="pres">
      <dgm:prSet presAssocID="{9737665C-31FB-0446-9371-D925D2F18DBC}" presName="rootText" presStyleLbl="node2" presStyleIdx="0" presStyleCnt="3" custScaleX="2197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8CC68B-46FF-4747-A874-1A8A40023761}" type="pres">
      <dgm:prSet presAssocID="{9737665C-31FB-0446-9371-D925D2F18DBC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89B4D39-BCDF-3945-BF61-060F26D2792C}" type="pres">
      <dgm:prSet presAssocID="{9737665C-31FB-0446-9371-D925D2F18DBC}" presName="hierChild4" presStyleCnt="0"/>
      <dgm:spPr/>
    </dgm:pt>
    <dgm:pt modelId="{27F1D9D4-3E37-2545-B5CF-E359332F564A}" type="pres">
      <dgm:prSet presAssocID="{78A0A8CD-223C-0743-AD37-FA84846FCDAF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95F48D6-98C7-944A-B4DB-4E6AA819899E}" type="pres">
      <dgm:prSet presAssocID="{9737665C-31FB-0446-9371-D925D2F18DBC}" presName="hierChild5" presStyleCnt="0"/>
      <dgm:spPr/>
    </dgm:pt>
    <dgm:pt modelId="{59907D5D-4375-CD46-ADA7-4D0F297E6237}" type="pres">
      <dgm:prSet presAssocID="{38146FF7-F09C-424B-87D9-7551EC72F56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CA122F-B11B-3C4B-8AE9-BB8B1B8AF68C}" type="pres">
      <dgm:prSet presAssocID="{4BC5D22B-41BA-D749-BDAF-F7968AD9B29F}" presName="hierRoot2" presStyleCnt="0">
        <dgm:presLayoutVars>
          <dgm:hierBranch val="init"/>
        </dgm:presLayoutVars>
      </dgm:prSet>
      <dgm:spPr/>
    </dgm:pt>
    <dgm:pt modelId="{6761C831-C5CA-6940-93C6-2CE31000DD47}" type="pres">
      <dgm:prSet presAssocID="{4BC5D22B-41BA-D749-BDAF-F7968AD9B29F}" presName="rootComposite" presStyleCnt="0"/>
      <dgm:spPr/>
    </dgm:pt>
    <dgm:pt modelId="{698CE1BE-2AD4-C340-9D6C-B04E1586330E}" type="pres">
      <dgm:prSet presAssocID="{4BC5D22B-41BA-D749-BDAF-F7968AD9B29F}" presName="rootText" presStyleLbl="node2" presStyleIdx="1" presStyleCnt="3" custScaleX="2165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BD0C33-FF60-3E48-B561-A167E8D04D74}" type="pres">
      <dgm:prSet presAssocID="{4BC5D22B-41BA-D749-BDAF-F7968AD9B29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0DEEB91-51DB-FA4D-AADD-33AA174CDB6D}" type="pres">
      <dgm:prSet presAssocID="{4BC5D22B-41BA-D749-BDAF-F7968AD9B29F}" presName="hierChild4" presStyleCnt="0"/>
      <dgm:spPr/>
    </dgm:pt>
    <dgm:pt modelId="{339FF170-CEED-4C46-8065-E20BBDBB9268}" type="pres">
      <dgm:prSet presAssocID="{3AB197DE-0456-4442-B0C4-200F6DEEF179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3" presStyleIdx="3" presStyleCnt="6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55493C95-7BC9-3C4E-9E5C-57560B45AA26}" type="pres">
      <dgm:prSet presAssocID="{4BC5D22B-41BA-D749-BDAF-F7968AD9B29F}" presName="hierChild5" presStyleCnt="0"/>
      <dgm:spPr/>
    </dgm:pt>
    <dgm:pt modelId="{3423E2FE-3055-7A49-B1AB-EFE2CEBEBD66}" type="pres">
      <dgm:prSet presAssocID="{E2F5B4FB-B88A-B84C-BEA6-EE41FB5D9B6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6C84C6B3-1D89-D645-A070-07F132B6A1D8}" type="pres">
      <dgm:prSet presAssocID="{924F4E09-1107-3548-AEF6-F3F3463DE267}" presName="hierRoot2" presStyleCnt="0">
        <dgm:presLayoutVars>
          <dgm:hierBranch val="init"/>
        </dgm:presLayoutVars>
      </dgm:prSet>
      <dgm:spPr/>
    </dgm:pt>
    <dgm:pt modelId="{F07FCE52-9469-714C-BBDA-B3A331912312}" type="pres">
      <dgm:prSet presAssocID="{924F4E09-1107-3548-AEF6-F3F3463DE267}" presName="rootComposite" presStyleCnt="0"/>
      <dgm:spPr/>
    </dgm:pt>
    <dgm:pt modelId="{EB9162CA-2F87-8942-ACEB-7D7B46E0BD52}" type="pres">
      <dgm:prSet presAssocID="{924F4E09-1107-3548-AEF6-F3F3463DE267}" presName="rootText" presStyleLbl="node2" presStyleIdx="2" presStyleCnt="3" custScaleX="1832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3E4528-7D9F-5B44-A336-CB4DE0176F02}" type="pres">
      <dgm:prSet presAssocID="{924F4E09-1107-3548-AEF6-F3F3463DE26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E90A5E2-B225-1644-861A-A141707332E8}" type="pres">
      <dgm:prSet presAssocID="{924F4E09-1107-3548-AEF6-F3F3463DE267}" presName="hierChild4" presStyleCnt="0"/>
      <dgm:spPr/>
    </dgm:pt>
    <dgm:pt modelId="{3CA5FE8B-9A38-9947-A427-53F42EB27452}" type="pres">
      <dgm:prSet presAssocID="{4844B310-E988-EC4C-B5D3-DF20E0B68F6F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46FC4D18-4AFF-7248-BB2F-71A01FB56D88}" type="pres">
      <dgm:prSet presAssocID="{924F4E09-1107-3548-AEF6-F3F3463DE267}" presName="hierChild5" presStyleCnt="0"/>
      <dgm:spPr/>
    </dgm:pt>
    <dgm:pt modelId="{DCC62CED-47CD-824F-AE92-023FB2575867}" type="pres">
      <dgm:prSet presAssocID="{0D0AE09D-EA23-FE4C-83A1-C8623B7DED0D}" presName="hierChild3" presStyleCnt="0"/>
      <dgm:spPr/>
    </dgm:pt>
  </dgm:ptLst>
  <dgm:cxnLst>
    <dgm:cxn modelId="{EC77168C-A567-A546-9F33-4B26A59C8EF8}" type="presOf" srcId="{48B7A2DC-E8FF-1D43-9F85-5027D6A750B7}" destId="{28523F13-4A5F-574D-A101-FF0A3CA68BFE}" srcOrd="0" destOrd="0" presId="urn:microsoft.com/office/officeart/2009/3/layout/HorizontalOrganizationChart#434"/>
    <dgm:cxn modelId="{9ECFFB08-98A3-2044-BDBD-E0BEC8697B42}" type="presOf" srcId="{5E5DD2E6-C9A6-E34D-AE06-9B1448B5F350}" destId="{1831D48B-0653-0E48-AC34-42B085FD0335}" srcOrd="0" destOrd="0" presId="urn:microsoft.com/office/officeart/2009/3/layout/HorizontalOrganizationChart#434"/>
    <dgm:cxn modelId="{FD2941DF-97F6-1842-9611-D9A175450EB0}" type="presOf" srcId="{541B3879-EA88-C947-B53F-E94F02A53734}" destId="{0DEA1396-BCB3-7D47-8A43-1B33C6E231B8}" srcOrd="0" destOrd="0" presId="urn:microsoft.com/office/officeart/2009/3/layout/HorizontalOrganizationChart#434"/>
    <dgm:cxn modelId="{DD7FD331-0D93-4C4F-BC00-4395792C8414}" type="presOf" srcId="{F9B09419-B866-084A-B966-8AE91FF5ECB9}" destId="{55861377-3CD1-5644-BC9C-D486C688D325}" srcOrd="0" destOrd="0" presId="urn:microsoft.com/office/officeart/2009/3/layout/HorizontalOrganizationChart#434"/>
    <dgm:cxn modelId="{C5D4FCA4-2EB5-EC42-8FE0-D5298337EAFD}" type="presOf" srcId="{C168B235-D33F-FE41-B10C-37183127C726}" destId="{7CE6545F-7976-6B4C-BF38-EFD12B1EFCAA}" srcOrd="1" destOrd="0" presId="urn:microsoft.com/office/officeart/2009/3/layout/HorizontalOrganizationChart#434"/>
    <dgm:cxn modelId="{F18A53DB-4756-3E4B-B0D7-28B0128A24B5}" srcId="{0D0AE09D-EA23-FE4C-83A1-C8623B7DED0D}" destId="{9737665C-31FB-0446-9371-D925D2F18DBC}" srcOrd="0" destOrd="0" parTransId="{F9B09419-B866-084A-B966-8AE91FF5ECB9}" sibTransId="{95BFEBFB-7E17-654A-B3A7-7C8AA67CB532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D3527FCD-1995-BD4D-8940-BE3831B6ACD9}" type="presOf" srcId="{924F4E09-1107-3548-AEF6-F3F3463DE267}" destId="{EB9162CA-2F87-8942-ACEB-7D7B46E0BD52}" srcOrd="0" destOrd="0" presId="urn:microsoft.com/office/officeart/2009/3/layout/HorizontalOrganizationChart#434"/>
    <dgm:cxn modelId="{B73F289F-7AC0-9743-A1E0-3A019BACAA53}" type="presOf" srcId="{4844B310-E988-EC4C-B5D3-DF20E0B68F6F}" destId="{3CA5FE8B-9A38-9947-A427-53F42EB27452}" srcOrd="0" destOrd="0" presId="urn:microsoft.com/office/officeart/2009/3/layout/HorizontalOrganizationChart#434"/>
    <dgm:cxn modelId="{E1FAB5A9-6B6F-A14C-A652-F286BCEE4DF9}" type="presOf" srcId="{38146FF7-F09C-424B-87D9-7551EC72F568}" destId="{59907D5D-4375-CD46-ADA7-4D0F297E6237}" srcOrd="0" destOrd="0" presId="urn:microsoft.com/office/officeart/2009/3/layout/HorizontalOrganizationChart#434"/>
    <dgm:cxn modelId="{72D9181F-33CC-C740-93DA-40F8A979B676}" type="presOf" srcId="{924F4E09-1107-3548-AEF6-F3F3463DE267}" destId="{AE3E4528-7D9F-5B44-A336-CB4DE0176F02}" srcOrd="1" destOrd="0" presId="urn:microsoft.com/office/officeart/2009/3/layout/HorizontalOrganizationChart#434"/>
    <dgm:cxn modelId="{E0F2BD19-28B9-A740-8493-54CD7D01D2F6}" type="presOf" srcId="{84F87E59-0C0C-4F4F-B431-7EA1112D8FD6}" destId="{750D20D2-3790-A44B-B8BF-99C4AFE9B85B}" srcOrd="0" destOrd="0" presId="urn:microsoft.com/office/officeart/2009/3/layout/HorizontalOrganizationChart#434"/>
    <dgm:cxn modelId="{7D984BCC-1447-3849-9F63-546AC6D61A32}" type="presOf" srcId="{0C5F1CBD-16E1-0E4B-ACCB-5214BE219C01}" destId="{825F099E-42AB-6E4C-BB4D-A10CDC26E91F}" srcOrd="1" destOrd="0" presId="urn:microsoft.com/office/officeart/2009/3/layout/HorizontalOrganizationChart#434"/>
    <dgm:cxn modelId="{2A1B55E0-CAC3-764C-B80F-303CF57FDF8D}" type="presOf" srcId="{8EAE1897-B613-324E-8D10-96AFE04527CF}" destId="{7D9C2551-D92E-D943-A091-DF824460C786}" srcOrd="1" destOrd="0" presId="urn:microsoft.com/office/officeart/2009/3/layout/HorizontalOrganizationChart#434"/>
    <dgm:cxn modelId="{9898111A-713E-BB46-B00C-323847F515C3}" type="presOf" srcId="{94122226-67BE-A24F-BE0C-3C0010805A87}" destId="{18318C93-F796-8343-A715-19CFCBBA4CBB}" srcOrd="0" destOrd="0" presId="urn:microsoft.com/office/officeart/2009/3/layout/HorizontalOrganizationChart#434"/>
    <dgm:cxn modelId="{87500FAF-81B2-BC48-9647-E2FE39550709}" type="presOf" srcId="{8EAE1897-B613-324E-8D10-96AFE04527CF}" destId="{A42DE166-9DDB-6A42-9B9E-5C5A16BADC27}" srcOrd="0" destOrd="0" presId="urn:microsoft.com/office/officeart/2009/3/layout/HorizontalOrganizationChart#434"/>
    <dgm:cxn modelId="{41B70C24-CFE4-7740-96AF-88BC53D91C2D}" type="presOf" srcId="{0C5F1CBD-16E1-0E4B-ACCB-5214BE219C01}" destId="{85D42B87-EE01-B543-849A-C3C3CD767EB3}" srcOrd="0" destOrd="0" presId="urn:microsoft.com/office/officeart/2009/3/layout/HorizontalOrganizationChart#434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070762E0-3701-D649-BCE5-1B662B28D99A}" type="presOf" srcId="{9737665C-31FB-0446-9371-D925D2F18DBC}" destId="{D58CC68B-46FF-4747-A874-1A8A40023761}" srcOrd="1" destOrd="0" presId="urn:microsoft.com/office/officeart/2009/3/layout/HorizontalOrganizationChart#434"/>
    <dgm:cxn modelId="{784599C1-68C4-A042-BC3B-10CD570B91CB}" type="presOf" srcId="{48B7A2DC-E8FF-1D43-9F85-5027D6A750B7}" destId="{7C8F2684-685F-B343-AA36-2E09891E2C87}" srcOrd="1" destOrd="0" presId="urn:microsoft.com/office/officeart/2009/3/layout/HorizontalOrganizationChart#434"/>
    <dgm:cxn modelId="{FF5FE66A-AFB1-0E41-A924-55997064DA6C}" type="presOf" srcId="{3AB197DE-0456-4442-B0C4-200F6DEEF179}" destId="{339FF170-CEED-4C46-8065-E20BBDBB9268}" srcOrd="0" destOrd="0" presId="urn:microsoft.com/office/officeart/2009/3/layout/HorizontalOrganizationChart#434"/>
    <dgm:cxn modelId="{2A2B10D7-68E7-3642-ACBA-C40961691A7A}" type="presOf" srcId="{9737665C-31FB-0446-9371-D925D2F18DBC}" destId="{52050F0B-1F6E-854E-87C9-C890CF111DDA}" srcOrd="0" destOrd="0" presId="urn:microsoft.com/office/officeart/2009/3/layout/HorizontalOrganizationChart#434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F2340297-0DF0-F745-93CE-4F616623AAA9}" type="presOf" srcId="{E2F5B4FB-B88A-B84C-BEA6-EE41FB5D9B6F}" destId="{3423E2FE-3055-7A49-B1AB-EFE2CEBEBD66}" srcOrd="0" destOrd="0" presId="urn:microsoft.com/office/officeart/2009/3/layout/HorizontalOrganizationChart#434"/>
    <dgm:cxn modelId="{BEED95FB-6B97-B940-B368-97BDC0BB2186}" type="presOf" srcId="{84F87E59-0C0C-4F4F-B431-7EA1112D8FD6}" destId="{1F0E4DE5-600B-0C48-B6B1-B09D4654C32C}" srcOrd="1" destOrd="0" presId="urn:microsoft.com/office/officeart/2009/3/layout/HorizontalOrganizationChart#434"/>
    <dgm:cxn modelId="{BE897525-CB5D-434E-A8B9-BDED5A351979}" type="presOf" srcId="{0D0AE09D-EA23-FE4C-83A1-C8623B7DED0D}" destId="{561E444F-7496-DF46-AD96-9E2606205E8A}" srcOrd="0" destOrd="0" presId="urn:microsoft.com/office/officeart/2009/3/layout/HorizontalOrganizationChart#434"/>
    <dgm:cxn modelId="{5BD8DF1E-F7C3-3E45-A633-49EF87DB3F81}" type="presOf" srcId="{4BC5D22B-41BA-D749-BDAF-F7968AD9B29F}" destId="{F7BD0C33-FF60-3E48-B561-A167E8D04D74}" srcOrd="1" destOrd="0" presId="urn:microsoft.com/office/officeart/2009/3/layout/HorizontalOrganizationChart#434"/>
    <dgm:cxn modelId="{10ECE9C5-1302-B641-AD2C-9A130C0786E7}" type="presOf" srcId="{C168B235-D33F-FE41-B10C-37183127C726}" destId="{01E5E413-1ACA-494B-BE7A-8713F3152CCE}" srcOrd="0" destOrd="0" presId="urn:microsoft.com/office/officeart/2009/3/layout/HorizontalOrganizationChart#434"/>
    <dgm:cxn modelId="{C32BCA4C-6EB0-624D-9BC8-7C3F1FAA4BB7}" type="presOf" srcId="{F4E97F27-118D-DD41-AECA-EAF426585367}" destId="{E2EC6D2E-A1A0-4647-9198-674E32D4EDCD}" srcOrd="0" destOrd="0" presId="urn:microsoft.com/office/officeart/2009/3/layout/HorizontalOrganizationChart#434"/>
    <dgm:cxn modelId="{F2B0FB2F-1DCC-D549-97F7-CF9275C85F4F}" srcId="{0D0AE09D-EA23-FE4C-83A1-C8623B7DED0D}" destId="{4BC5D22B-41BA-D749-BDAF-F7968AD9B29F}" srcOrd="1" destOrd="0" parTransId="{38146FF7-F09C-424B-87D9-7551EC72F568}" sibTransId="{9B9747ED-CB02-894B-BEC9-D3DF3E78B61D}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E5D734C4-1056-DC43-8AA6-C7F9E6F89E87}" type="presOf" srcId="{0D0AE09D-EA23-FE4C-83A1-C8623B7DED0D}" destId="{942ABFBA-FF4C-D245-8F29-D6F630D6C5E5}" srcOrd="1" destOrd="0" presId="urn:microsoft.com/office/officeart/2009/3/layout/HorizontalOrganizationChart#434"/>
    <dgm:cxn modelId="{89AEF2FF-C2E0-5F49-AD54-F96FE5ED9DA5}" type="presOf" srcId="{5E5DD2E6-C9A6-E34D-AE06-9B1448B5F350}" destId="{B232AC07-B4E8-2C44-8DB6-ABCEA474EA54}" srcOrd="1" destOrd="0" presId="urn:microsoft.com/office/officeart/2009/3/layout/HorizontalOrganizationChart#434"/>
    <dgm:cxn modelId="{D7A12E69-9FC5-684D-B431-6C2FB96B8672}" type="presOf" srcId="{D37C4802-E8DD-FF44-A1A0-5424B7DB7370}" destId="{1B0942A0-0350-2A4C-9915-C31C93BF6299}" srcOrd="0" destOrd="0" presId="urn:microsoft.com/office/officeart/2009/3/layout/HorizontalOrganizationChart#434"/>
    <dgm:cxn modelId="{23F52062-D375-7D46-A2A7-FFAD6D612F77}" srcId="{0D0AE09D-EA23-FE4C-83A1-C8623B7DED0D}" destId="{924F4E09-1107-3548-AEF6-F3F3463DE267}" srcOrd="2" destOrd="0" parTransId="{E2F5B4FB-B88A-B84C-BEA6-EE41FB5D9B6F}" sibTransId="{D228E37A-524E-8242-AADA-04E6375E4018}"/>
    <dgm:cxn modelId="{D6050859-DD84-8644-A7FB-E27063A1B5F6}" srcId="{541B3879-EA88-C947-B53F-E94F02A53734}" destId="{0D0AE09D-EA23-FE4C-83A1-C8623B7DED0D}" srcOrd="0" destOrd="0" parTransId="{13451C9F-2BFC-4444-9045-7A80CCBA7127}" sibTransId="{1F5D2DEA-7D20-2548-9097-56127E00F5C8}"/>
    <dgm:cxn modelId="{494FE50C-D682-ED4F-AA57-C0761EEAD12E}" type="presOf" srcId="{4BC5D22B-41BA-D749-BDAF-F7968AD9B29F}" destId="{698CE1BE-2AD4-C340-9D6C-B04E1586330E}" srcOrd="0" destOrd="0" presId="urn:microsoft.com/office/officeart/2009/3/layout/HorizontalOrganizationChart#434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C1DBE95B-4C2E-4A45-BB36-C30578FDACBB}" type="presOf" srcId="{78A0A8CD-223C-0743-AD37-FA84846FCDAF}" destId="{27F1D9D4-3E37-2545-B5CF-E359332F564A}" srcOrd="0" destOrd="0" presId="urn:microsoft.com/office/officeart/2009/3/layout/HorizontalOrganizationChart#434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64C9DC80-2244-CC40-8503-4E42D195DE13}" type="presParOf" srcId="{0DEA1396-BCB3-7D47-8A43-1B33C6E231B8}" destId="{59E68DA8-B7D2-F246-B14A-744A3831FE1C}" srcOrd="0" destOrd="0" presId="urn:microsoft.com/office/officeart/2009/3/layout/HorizontalOrganizationChart#434"/>
    <dgm:cxn modelId="{92A468F1-8F55-0247-A305-F66ABE59789F}" type="presParOf" srcId="{59E68DA8-B7D2-F246-B14A-744A3831FE1C}" destId="{304FC5A1-52BB-1C4A-B7DF-539B5DC095A6}" srcOrd="0" destOrd="0" presId="urn:microsoft.com/office/officeart/2009/3/layout/HorizontalOrganizationChart#434"/>
    <dgm:cxn modelId="{72197CFB-BC6E-7748-9737-FE58503B2E54}" type="presParOf" srcId="{304FC5A1-52BB-1C4A-B7DF-539B5DC095A6}" destId="{561E444F-7496-DF46-AD96-9E2606205E8A}" srcOrd="0" destOrd="0" presId="urn:microsoft.com/office/officeart/2009/3/layout/HorizontalOrganizationChart#434"/>
    <dgm:cxn modelId="{0E146FF1-9C18-E045-955D-19306CEA2300}" type="presParOf" srcId="{304FC5A1-52BB-1C4A-B7DF-539B5DC095A6}" destId="{942ABFBA-FF4C-D245-8F29-D6F630D6C5E5}" srcOrd="1" destOrd="0" presId="urn:microsoft.com/office/officeart/2009/3/layout/HorizontalOrganizationChart#434"/>
    <dgm:cxn modelId="{60157C93-CF38-2B4D-B6C8-5751D911690E}" type="presParOf" srcId="{59E68DA8-B7D2-F246-B14A-744A3831FE1C}" destId="{9928B315-8F13-1B42-9E65-8F58B7975739}" srcOrd="1" destOrd="0" presId="urn:microsoft.com/office/officeart/2009/3/layout/HorizontalOrganizationChart#434"/>
    <dgm:cxn modelId="{63A89ED0-26A6-034F-955F-9CCE5BA6FC35}" type="presParOf" srcId="{9928B315-8F13-1B42-9E65-8F58B7975739}" destId="{55861377-3CD1-5644-BC9C-D486C688D325}" srcOrd="0" destOrd="0" presId="urn:microsoft.com/office/officeart/2009/3/layout/HorizontalOrganizationChart#434"/>
    <dgm:cxn modelId="{9E7C5331-A0A3-FF4A-BD5E-D32630D06C03}" type="presParOf" srcId="{9928B315-8F13-1B42-9E65-8F58B7975739}" destId="{19B78210-43E3-5143-A46C-3D0ABC9D50FE}" srcOrd="1" destOrd="0" presId="urn:microsoft.com/office/officeart/2009/3/layout/HorizontalOrganizationChart#434"/>
    <dgm:cxn modelId="{8C1AA1CA-DC8D-2B4C-ABDB-3B04C5F18F31}" type="presParOf" srcId="{19B78210-43E3-5143-A46C-3D0ABC9D50FE}" destId="{D23B5651-0AA4-3940-A11C-CFA8E10A63D3}" srcOrd="0" destOrd="0" presId="urn:microsoft.com/office/officeart/2009/3/layout/HorizontalOrganizationChart#434"/>
    <dgm:cxn modelId="{51E71FD5-F7FA-664E-9D3E-1C3FD8FC643A}" type="presParOf" srcId="{D23B5651-0AA4-3940-A11C-CFA8E10A63D3}" destId="{52050F0B-1F6E-854E-87C9-C890CF111DDA}" srcOrd="0" destOrd="0" presId="urn:microsoft.com/office/officeart/2009/3/layout/HorizontalOrganizationChart#434"/>
    <dgm:cxn modelId="{0BA678D0-98FB-5D4D-BD04-05FD33FC77A2}" type="presParOf" srcId="{D23B5651-0AA4-3940-A11C-CFA8E10A63D3}" destId="{D58CC68B-46FF-4747-A874-1A8A40023761}" srcOrd="1" destOrd="0" presId="urn:microsoft.com/office/officeart/2009/3/layout/HorizontalOrganizationChart#434"/>
    <dgm:cxn modelId="{348B8096-DB72-C540-90E9-1E410DF9B61C}" type="presParOf" srcId="{19B78210-43E3-5143-A46C-3D0ABC9D50FE}" destId="{789B4D39-BCDF-3945-BF61-060F26D2792C}" srcOrd="1" destOrd="0" presId="urn:microsoft.com/office/officeart/2009/3/layout/HorizontalOrganizationChart#434"/>
    <dgm:cxn modelId="{CFADA8CF-C725-DA45-8B30-98D4947ED875}" type="presParOf" srcId="{789B4D39-BCDF-3945-BF61-060F26D2792C}" destId="{27F1D9D4-3E37-2545-B5CF-E359332F564A}" srcOrd="0" destOrd="0" presId="urn:microsoft.com/office/officeart/2009/3/layout/HorizontalOrganizationChart#434"/>
    <dgm:cxn modelId="{1FF9CE02-C100-0A40-8B76-9E3F4A767EA1}" type="presParOf" srcId="{789B4D39-BCDF-3945-BF61-060F26D2792C}" destId="{CF3D2A45-4C50-914C-A0A4-F04BB4B3A897}" srcOrd="1" destOrd="0" presId="urn:microsoft.com/office/officeart/2009/3/layout/HorizontalOrganizationChart#434"/>
    <dgm:cxn modelId="{7DD2D3DD-E8BA-4041-9234-6F3A5774A82A}" type="presParOf" srcId="{CF3D2A45-4C50-914C-A0A4-F04BB4B3A897}" destId="{C7B1DDD9-22AA-0C4A-BC2C-EE22D19607F7}" srcOrd="0" destOrd="0" presId="urn:microsoft.com/office/officeart/2009/3/layout/HorizontalOrganizationChart#434"/>
    <dgm:cxn modelId="{C82D6358-E72E-CF4A-BBA8-74A6F101B698}" type="presParOf" srcId="{C7B1DDD9-22AA-0C4A-BC2C-EE22D19607F7}" destId="{28523F13-4A5F-574D-A101-FF0A3CA68BFE}" srcOrd="0" destOrd="0" presId="urn:microsoft.com/office/officeart/2009/3/layout/HorizontalOrganizationChart#434"/>
    <dgm:cxn modelId="{403BCCB9-3E09-1A44-8067-B99A24E3DC68}" type="presParOf" srcId="{C7B1DDD9-22AA-0C4A-BC2C-EE22D19607F7}" destId="{7C8F2684-685F-B343-AA36-2E09891E2C87}" srcOrd="1" destOrd="0" presId="urn:microsoft.com/office/officeart/2009/3/layout/HorizontalOrganizationChart#434"/>
    <dgm:cxn modelId="{AF927CE9-01B0-6845-96C4-429970CF3971}" type="presParOf" srcId="{CF3D2A45-4C50-914C-A0A4-F04BB4B3A897}" destId="{9D9498C2-D212-9146-9214-B0C4963BDB31}" srcOrd="1" destOrd="0" presId="urn:microsoft.com/office/officeart/2009/3/layout/HorizontalOrganizationChart#434"/>
    <dgm:cxn modelId="{3F07966E-5945-7141-9543-83330FD016C4}" type="presParOf" srcId="{CF3D2A45-4C50-914C-A0A4-F04BB4B3A897}" destId="{B0973C48-5690-C842-AB72-4DD5976E0FA1}" srcOrd="2" destOrd="0" presId="urn:microsoft.com/office/officeart/2009/3/layout/HorizontalOrganizationChart#434"/>
    <dgm:cxn modelId="{DE21C1B5-E51C-CC4F-ADC2-F7101A45A3AC}" type="presParOf" srcId="{789B4D39-BCDF-3945-BF61-060F26D2792C}" destId="{E2EC6D2E-A1A0-4647-9198-674E32D4EDCD}" srcOrd="2" destOrd="0" presId="urn:microsoft.com/office/officeart/2009/3/layout/HorizontalOrganizationChart#434"/>
    <dgm:cxn modelId="{4F16A353-7A6F-3D4C-875D-0977EB720B11}" type="presParOf" srcId="{789B4D39-BCDF-3945-BF61-060F26D2792C}" destId="{0856C999-A51C-444C-8D7B-665337A9011D}" srcOrd="3" destOrd="0" presId="urn:microsoft.com/office/officeart/2009/3/layout/HorizontalOrganizationChart#434"/>
    <dgm:cxn modelId="{E26D0817-2BD7-5942-B95B-8EC8C83E20DB}" type="presParOf" srcId="{0856C999-A51C-444C-8D7B-665337A9011D}" destId="{632E6D14-A967-A146-870D-82A8AA3EFC17}" srcOrd="0" destOrd="0" presId="urn:microsoft.com/office/officeart/2009/3/layout/HorizontalOrganizationChart#434"/>
    <dgm:cxn modelId="{3856F1B0-7181-3A45-82F5-B92DDDF36445}" type="presParOf" srcId="{632E6D14-A967-A146-870D-82A8AA3EFC17}" destId="{1831D48B-0653-0E48-AC34-42B085FD0335}" srcOrd="0" destOrd="0" presId="urn:microsoft.com/office/officeart/2009/3/layout/HorizontalOrganizationChart#434"/>
    <dgm:cxn modelId="{66F9DF7D-280C-BF49-90C6-8765423E982A}" type="presParOf" srcId="{632E6D14-A967-A146-870D-82A8AA3EFC17}" destId="{B232AC07-B4E8-2C44-8DB6-ABCEA474EA54}" srcOrd="1" destOrd="0" presId="urn:microsoft.com/office/officeart/2009/3/layout/HorizontalOrganizationChart#434"/>
    <dgm:cxn modelId="{35D39BE4-5F89-C747-ADB2-A74C0E39F9DD}" type="presParOf" srcId="{0856C999-A51C-444C-8D7B-665337A9011D}" destId="{805CD3E2-7970-8846-B979-028EDF1C8174}" srcOrd="1" destOrd="0" presId="urn:microsoft.com/office/officeart/2009/3/layout/HorizontalOrganizationChart#434"/>
    <dgm:cxn modelId="{3C783AA7-3417-974C-BF3F-C22375446797}" type="presParOf" srcId="{0856C999-A51C-444C-8D7B-665337A9011D}" destId="{4B6420D3-32CD-3446-A262-10FF1ED78F17}" srcOrd="2" destOrd="0" presId="urn:microsoft.com/office/officeart/2009/3/layout/HorizontalOrganizationChart#434"/>
    <dgm:cxn modelId="{7D964C46-61C9-1A47-A28F-7D8526E54FB3}" type="presParOf" srcId="{19B78210-43E3-5143-A46C-3D0ABC9D50FE}" destId="{995F48D6-98C7-944A-B4DB-4E6AA819899E}" srcOrd="2" destOrd="0" presId="urn:microsoft.com/office/officeart/2009/3/layout/HorizontalOrganizationChart#434"/>
    <dgm:cxn modelId="{969F5BCA-E8BA-F746-90F8-553546557402}" type="presParOf" srcId="{9928B315-8F13-1B42-9E65-8F58B7975739}" destId="{59907D5D-4375-CD46-ADA7-4D0F297E6237}" srcOrd="2" destOrd="0" presId="urn:microsoft.com/office/officeart/2009/3/layout/HorizontalOrganizationChart#434"/>
    <dgm:cxn modelId="{73C81136-28F5-AB44-BC41-C1B4DB6CCDC1}" type="presParOf" srcId="{9928B315-8F13-1B42-9E65-8F58B7975739}" destId="{94CA122F-B11B-3C4B-8AE9-BB8B1B8AF68C}" srcOrd="3" destOrd="0" presId="urn:microsoft.com/office/officeart/2009/3/layout/HorizontalOrganizationChart#434"/>
    <dgm:cxn modelId="{38A3DA1A-D854-D54E-A7C0-D2CD9702DA43}" type="presParOf" srcId="{94CA122F-B11B-3C4B-8AE9-BB8B1B8AF68C}" destId="{6761C831-C5CA-6940-93C6-2CE31000DD47}" srcOrd="0" destOrd="0" presId="urn:microsoft.com/office/officeart/2009/3/layout/HorizontalOrganizationChart#434"/>
    <dgm:cxn modelId="{2339F718-FD37-C847-9664-C29EFD1609F4}" type="presParOf" srcId="{6761C831-C5CA-6940-93C6-2CE31000DD47}" destId="{698CE1BE-2AD4-C340-9D6C-B04E1586330E}" srcOrd="0" destOrd="0" presId="urn:microsoft.com/office/officeart/2009/3/layout/HorizontalOrganizationChart#434"/>
    <dgm:cxn modelId="{574E3F63-14E3-B848-9563-6DC648FDC301}" type="presParOf" srcId="{6761C831-C5CA-6940-93C6-2CE31000DD47}" destId="{F7BD0C33-FF60-3E48-B561-A167E8D04D74}" srcOrd="1" destOrd="0" presId="urn:microsoft.com/office/officeart/2009/3/layout/HorizontalOrganizationChart#434"/>
    <dgm:cxn modelId="{5F327C05-68C2-9B4A-8DD0-112DCD0AA1A4}" type="presParOf" srcId="{94CA122F-B11B-3C4B-8AE9-BB8B1B8AF68C}" destId="{F0DEEB91-51DB-FA4D-AADD-33AA174CDB6D}" srcOrd="1" destOrd="0" presId="urn:microsoft.com/office/officeart/2009/3/layout/HorizontalOrganizationChart#434"/>
    <dgm:cxn modelId="{EFA5B592-C157-A247-A7FE-5A74076FDC0C}" type="presParOf" srcId="{F0DEEB91-51DB-FA4D-AADD-33AA174CDB6D}" destId="{339FF170-CEED-4C46-8065-E20BBDBB9268}" srcOrd="0" destOrd="0" presId="urn:microsoft.com/office/officeart/2009/3/layout/HorizontalOrganizationChart#434"/>
    <dgm:cxn modelId="{9DE453A6-F8D2-CA4B-A02C-1C1D0BFFD234}" type="presParOf" srcId="{F0DEEB91-51DB-FA4D-AADD-33AA174CDB6D}" destId="{1B40BA32-0CEF-024A-9928-F5BD180B2D29}" srcOrd="1" destOrd="0" presId="urn:microsoft.com/office/officeart/2009/3/layout/HorizontalOrganizationChart#434"/>
    <dgm:cxn modelId="{78BE391C-FF03-1544-B1D0-66B3304363DA}" type="presParOf" srcId="{1B40BA32-0CEF-024A-9928-F5BD180B2D29}" destId="{37B97F96-27D8-E34B-961C-E2D1494B0A24}" srcOrd="0" destOrd="0" presId="urn:microsoft.com/office/officeart/2009/3/layout/HorizontalOrganizationChart#434"/>
    <dgm:cxn modelId="{75849A06-4B78-4547-9325-372B3F9D8D11}" type="presParOf" srcId="{37B97F96-27D8-E34B-961C-E2D1494B0A24}" destId="{85D42B87-EE01-B543-849A-C3C3CD767EB3}" srcOrd="0" destOrd="0" presId="urn:microsoft.com/office/officeart/2009/3/layout/HorizontalOrganizationChart#434"/>
    <dgm:cxn modelId="{45B22948-FF4E-A84B-AC57-70396FCBA914}" type="presParOf" srcId="{37B97F96-27D8-E34B-961C-E2D1494B0A24}" destId="{825F099E-42AB-6E4C-BB4D-A10CDC26E91F}" srcOrd="1" destOrd="0" presId="urn:microsoft.com/office/officeart/2009/3/layout/HorizontalOrganizationChart#434"/>
    <dgm:cxn modelId="{5EB13C5F-7CE5-0B49-8AD7-B43C02A5F247}" type="presParOf" srcId="{1B40BA32-0CEF-024A-9928-F5BD180B2D29}" destId="{19A28342-6562-954E-9988-9A5B838F9C61}" srcOrd="1" destOrd="0" presId="urn:microsoft.com/office/officeart/2009/3/layout/HorizontalOrganizationChart#434"/>
    <dgm:cxn modelId="{DABB0F6B-D7DC-B64B-A38E-2B778A47CDA5}" type="presParOf" srcId="{1B40BA32-0CEF-024A-9928-F5BD180B2D29}" destId="{B13D30BE-1773-3947-A508-C4BD92319E7A}" srcOrd="2" destOrd="0" presId="urn:microsoft.com/office/officeart/2009/3/layout/HorizontalOrganizationChart#434"/>
    <dgm:cxn modelId="{A0AB0BF0-FFB3-FB4C-AD3F-905C359F7C12}" type="presParOf" srcId="{F0DEEB91-51DB-FA4D-AADD-33AA174CDB6D}" destId="{1B0942A0-0350-2A4C-9915-C31C93BF6299}" srcOrd="2" destOrd="0" presId="urn:microsoft.com/office/officeart/2009/3/layout/HorizontalOrganizationChart#434"/>
    <dgm:cxn modelId="{8B60FA03-968B-C447-BD78-4D608BA611E4}" type="presParOf" srcId="{F0DEEB91-51DB-FA4D-AADD-33AA174CDB6D}" destId="{1C681374-7D97-844E-A098-9114C055AA0C}" srcOrd="3" destOrd="0" presId="urn:microsoft.com/office/officeart/2009/3/layout/HorizontalOrganizationChart#434"/>
    <dgm:cxn modelId="{0B3586F5-2A6E-7E4A-89D9-14EC7DDA8806}" type="presParOf" srcId="{1C681374-7D97-844E-A098-9114C055AA0C}" destId="{4A9EF5B2-0FA0-1748-B1F5-DE1A374531C7}" srcOrd="0" destOrd="0" presId="urn:microsoft.com/office/officeart/2009/3/layout/HorizontalOrganizationChart#434"/>
    <dgm:cxn modelId="{1672BDDF-6E95-5341-8B73-08A90F74B22F}" type="presParOf" srcId="{4A9EF5B2-0FA0-1748-B1F5-DE1A374531C7}" destId="{A42DE166-9DDB-6A42-9B9E-5C5A16BADC27}" srcOrd="0" destOrd="0" presId="urn:microsoft.com/office/officeart/2009/3/layout/HorizontalOrganizationChart#434"/>
    <dgm:cxn modelId="{F8BB4DD1-7511-7444-BE8B-BCEC7B7F70D5}" type="presParOf" srcId="{4A9EF5B2-0FA0-1748-B1F5-DE1A374531C7}" destId="{7D9C2551-D92E-D943-A091-DF824460C786}" srcOrd="1" destOrd="0" presId="urn:microsoft.com/office/officeart/2009/3/layout/HorizontalOrganizationChart#434"/>
    <dgm:cxn modelId="{2E5A6963-AE25-8F48-BA11-BE915B0A8870}" type="presParOf" srcId="{1C681374-7D97-844E-A098-9114C055AA0C}" destId="{C43B4924-C6CD-764E-93B2-E74D48622D41}" srcOrd="1" destOrd="0" presId="urn:microsoft.com/office/officeart/2009/3/layout/HorizontalOrganizationChart#434"/>
    <dgm:cxn modelId="{7E7DA9DB-62AA-9440-ADA7-BD5DA664D1D9}" type="presParOf" srcId="{1C681374-7D97-844E-A098-9114C055AA0C}" destId="{1B17B99C-4B2C-9B40-981F-143B2B06EAAC}" srcOrd="2" destOrd="0" presId="urn:microsoft.com/office/officeart/2009/3/layout/HorizontalOrganizationChart#434"/>
    <dgm:cxn modelId="{9F111BCE-A11E-5347-AAFA-D0D602117971}" type="presParOf" srcId="{94CA122F-B11B-3C4B-8AE9-BB8B1B8AF68C}" destId="{55493C95-7BC9-3C4E-9E5C-57560B45AA26}" srcOrd="2" destOrd="0" presId="urn:microsoft.com/office/officeart/2009/3/layout/HorizontalOrganizationChart#434"/>
    <dgm:cxn modelId="{E3E3221F-D071-C44B-B142-4F70F4B77DD8}" type="presParOf" srcId="{9928B315-8F13-1B42-9E65-8F58B7975739}" destId="{3423E2FE-3055-7A49-B1AB-EFE2CEBEBD66}" srcOrd="4" destOrd="0" presId="urn:microsoft.com/office/officeart/2009/3/layout/HorizontalOrganizationChart#434"/>
    <dgm:cxn modelId="{C885AB55-BE60-FA42-8A46-C0ADF2A24509}" type="presParOf" srcId="{9928B315-8F13-1B42-9E65-8F58B7975739}" destId="{6C84C6B3-1D89-D645-A070-07F132B6A1D8}" srcOrd="5" destOrd="0" presId="urn:microsoft.com/office/officeart/2009/3/layout/HorizontalOrganizationChart#434"/>
    <dgm:cxn modelId="{22DD2F8E-7938-B84E-9302-D1579184FCDF}" type="presParOf" srcId="{6C84C6B3-1D89-D645-A070-07F132B6A1D8}" destId="{F07FCE52-9469-714C-BBDA-B3A331912312}" srcOrd="0" destOrd="0" presId="urn:microsoft.com/office/officeart/2009/3/layout/HorizontalOrganizationChart#434"/>
    <dgm:cxn modelId="{764B7060-31CA-5C49-988D-F0C624497C4C}" type="presParOf" srcId="{F07FCE52-9469-714C-BBDA-B3A331912312}" destId="{EB9162CA-2F87-8942-ACEB-7D7B46E0BD52}" srcOrd="0" destOrd="0" presId="urn:microsoft.com/office/officeart/2009/3/layout/HorizontalOrganizationChart#434"/>
    <dgm:cxn modelId="{7C2A45A8-8541-3048-896C-CBEACB7EAA86}" type="presParOf" srcId="{F07FCE52-9469-714C-BBDA-B3A331912312}" destId="{AE3E4528-7D9F-5B44-A336-CB4DE0176F02}" srcOrd="1" destOrd="0" presId="urn:microsoft.com/office/officeart/2009/3/layout/HorizontalOrganizationChart#434"/>
    <dgm:cxn modelId="{68E1B17D-2D26-834B-BF61-9AFE3AC7C3F9}" type="presParOf" srcId="{6C84C6B3-1D89-D645-A070-07F132B6A1D8}" destId="{9E90A5E2-B225-1644-861A-A141707332E8}" srcOrd="1" destOrd="0" presId="urn:microsoft.com/office/officeart/2009/3/layout/HorizontalOrganizationChart#434"/>
    <dgm:cxn modelId="{0E9D2D47-E15F-574F-BFEB-B49A5C90CE95}" type="presParOf" srcId="{9E90A5E2-B225-1644-861A-A141707332E8}" destId="{3CA5FE8B-9A38-9947-A427-53F42EB27452}" srcOrd="0" destOrd="0" presId="urn:microsoft.com/office/officeart/2009/3/layout/HorizontalOrganizationChart#434"/>
    <dgm:cxn modelId="{5694E6C6-F22F-D84D-92FE-FD3148275017}" type="presParOf" srcId="{9E90A5E2-B225-1644-861A-A141707332E8}" destId="{097A5D47-6546-8F46-93E4-BF56DD6849D6}" srcOrd="1" destOrd="0" presId="urn:microsoft.com/office/officeart/2009/3/layout/HorizontalOrganizationChart#434"/>
    <dgm:cxn modelId="{4B258AA0-EE69-0F49-84EB-D70F8EE3E92F}" type="presParOf" srcId="{097A5D47-6546-8F46-93E4-BF56DD6849D6}" destId="{757A20AF-B191-3647-9039-032A43F83372}" srcOrd="0" destOrd="0" presId="urn:microsoft.com/office/officeart/2009/3/layout/HorizontalOrganizationChart#434"/>
    <dgm:cxn modelId="{2FE6F6EE-D751-7045-A6F1-836957655506}" type="presParOf" srcId="{757A20AF-B191-3647-9039-032A43F83372}" destId="{01E5E413-1ACA-494B-BE7A-8713F3152CCE}" srcOrd="0" destOrd="0" presId="urn:microsoft.com/office/officeart/2009/3/layout/HorizontalOrganizationChart#434"/>
    <dgm:cxn modelId="{6203BDD0-139C-7F42-BACB-117C0DB3E83D}" type="presParOf" srcId="{757A20AF-B191-3647-9039-032A43F83372}" destId="{7CE6545F-7976-6B4C-BF38-EFD12B1EFCAA}" srcOrd="1" destOrd="0" presId="urn:microsoft.com/office/officeart/2009/3/layout/HorizontalOrganizationChart#434"/>
    <dgm:cxn modelId="{EE9EF81E-A58B-AC48-B321-D924F77216F8}" type="presParOf" srcId="{097A5D47-6546-8F46-93E4-BF56DD6849D6}" destId="{89EF3B97-BEC2-1D4C-AC2D-E4D8DA7ECC10}" srcOrd="1" destOrd="0" presId="urn:microsoft.com/office/officeart/2009/3/layout/HorizontalOrganizationChart#434"/>
    <dgm:cxn modelId="{E2B3A64C-16B2-FD4F-93D5-5884293DC0CC}" type="presParOf" srcId="{097A5D47-6546-8F46-93E4-BF56DD6849D6}" destId="{8FBC3FFB-46C5-1B40-A93F-6C52963197F2}" srcOrd="2" destOrd="0" presId="urn:microsoft.com/office/officeart/2009/3/layout/HorizontalOrganizationChart#434"/>
    <dgm:cxn modelId="{61DFFCF0-F093-C644-8EE1-38B831ADD0BB}" type="presParOf" srcId="{9E90A5E2-B225-1644-861A-A141707332E8}" destId="{18318C93-F796-8343-A715-19CFCBBA4CBB}" srcOrd="2" destOrd="0" presId="urn:microsoft.com/office/officeart/2009/3/layout/HorizontalOrganizationChart#434"/>
    <dgm:cxn modelId="{05EE25D8-B10C-594D-B3BD-9058EE487C5F}" type="presParOf" srcId="{9E90A5E2-B225-1644-861A-A141707332E8}" destId="{16A1F145-9233-B244-AE9E-1F7EE6CC9207}" srcOrd="3" destOrd="0" presId="urn:microsoft.com/office/officeart/2009/3/layout/HorizontalOrganizationChart#434"/>
    <dgm:cxn modelId="{FE3FA017-FCE7-1A4C-B333-EA253E121F6C}" type="presParOf" srcId="{16A1F145-9233-B244-AE9E-1F7EE6CC9207}" destId="{B25F4B7C-A8D9-EC44-9565-E34F312271F8}" srcOrd="0" destOrd="0" presId="urn:microsoft.com/office/officeart/2009/3/layout/HorizontalOrganizationChart#434"/>
    <dgm:cxn modelId="{08FC2DAA-EB31-9B46-8554-92C9A1834226}" type="presParOf" srcId="{B25F4B7C-A8D9-EC44-9565-E34F312271F8}" destId="{750D20D2-3790-A44B-B8BF-99C4AFE9B85B}" srcOrd="0" destOrd="0" presId="urn:microsoft.com/office/officeart/2009/3/layout/HorizontalOrganizationChart#434"/>
    <dgm:cxn modelId="{31E438DF-1B99-CC42-9950-5B863C8EF2FD}" type="presParOf" srcId="{B25F4B7C-A8D9-EC44-9565-E34F312271F8}" destId="{1F0E4DE5-600B-0C48-B6B1-B09D4654C32C}" srcOrd="1" destOrd="0" presId="urn:microsoft.com/office/officeart/2009/3/layout/HorizontalOrganizationChart#434"/>
    <dgm:cxn modelId="{889F84E8-6EA0-CE49-A10A-7FA63A292D92}" type="presParOf" srcId="{16A1F145-9233-B244-AE9E-1F7EE6CC9207}" destId="{C1C4D7C6-7B6A-0D4A-9239-0DF57416CDAE}" srcOrd="1" destOrd="0" presId="urn:microsoft.com/office/officeart/2009/3/layout/HorizontalOrganizationChart#434"/>
    <dgm:cxn modelId="{401E2B77-B418-8D49-8E3E-E57404679A94}" type="presParOf" srcId="{16A1F145-9233-B244-AE9E-1F7EE6CC9207}" destId="{422A9F24-FEB8-6D46-B1A0-BD4C97A1FB6F}" srcOrd="2" destOrd="0" presId="urn:microsoft.com/office/officeart/2009/3/layout/HorizontalOrganizationChart#434"/>
    <dgm:cxn modelId="{5DAB0344-4867-404E-BFB6-C45366AAE203}" type="presParOf" srcId="{6C84C6B3-1D89-D645-A070-07F132B6A1D8}" destId="{46FC4D18-4AFF-7248-BB2F-71A01FB56D88}" srcOrd="2" destOrd="0" presId="urn:microsoft.com/office/officeart/2009/3/layout/HorizontalOrganizationChart#434"/>
    <dgm:cxn modelId="{88AE7478-7925-0A41-9401-EC23730C789A}" type="presParOf" srcId="{59E68DA8-B7D2-F246-B14A-744A3831FE1C}" destId="{DCC62CED-47CD-824F-AE92-023FB2575867}" srcOrd="2" destOrd="0" presId="urn:microsoft.com/office/officeart/2009/3/layout/HorizontalOrganizationChart#43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3" loCatId="" qsTypeId="urn:microsoft.com/office/officeart/2005/8/quickstyle/simple1#472" qsCatId="simple" csTypeId="urn:microsoft.com/office/officeart/2005/8/colors/accent2_1#148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685EDDFD-7C7F-7244-A57E-9D0FC6694919}" type="presOf" srcId="{7F69FD76-8B4A-3E42-B883-24DE8E62EA59}" destId="{51690C39-CC81-244F-848F-18750777EDE5}" srcOrd="0" destOrd="0" presId="urn:microsoft.com/office/officeart/2009/3/layout/HorizontalOrganizationChart#443"/>
    <dgm:cxn modelId="{6669DBEB-62D4-5543-8165-EDA5124BC0BB}" type="presOf" srcId="{9A2E7933-13ED-444E-A9C3-E67289264F08}" destId="{4413D3CF-613F-6B45-9EDF-5F11E366AFD1}" srcOrd="1" destOrd="0" presId="urn:microsoft.com/office/officeart/2009/3/layout/HorizontalOrganizationChart#443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9CF62179-CC83-5A47-9034-CE6B8CCD9102}" type="presOf" srcId="{9A2E7933-13ED-444E-A9C3-E67289264F08}" destId="{810E7735-9425-0A4D-922A-2382B3ED8169}" srcOrd="0" destOrd="0" presId="urn:microsoft.com/office/officeart/2009/3/layout/HorizontalOrganizationChart#443"/>
    <dgm:cxn modelId="{6893B7BA-14B6-024B-9D35-D9F81EA773CF}" type="presOf" srcId="{E82A0DA6-F6FF-F04B-8B38-333370D15BDC}" destId="{85AFED35-E262-B249-BDEA-CD1BC276E5C6}" srcOrd="1" destOrd="0" presId="urn:microsoft.com/office/officeart/2009/3/layout/HorizontalOrganizationChart#443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17B6CDC1-66CD-7747-A79F-B68CC95AD031}" type="presOf" srcId="{31EBDE20-1C6E-3141-93B8-3A4AE31B6418}" destId="{8B66A53F-C082-B747-8E63-0FB53AB1031D}" srcOrd="0" destOrd="0" presId="urn:microsoft.com/office/officeart/2009/3/layout/HorizontalOrganizationChart#443"/>
    <dgm:cxn modelId="{7DB38E26-1AA7-684D-9AD3-88D0BBA4E56A}" type="presOf" srcId="{7EEDEE87-66D4-3343-9958-B802CA27D066}" destId="{6079FDC0-0D8C-244D-A7B9-0FABE1D0B56E}" srcOrd="1" destOrd="0" presId="urn:microsoft.com/office/officeart/2009/3/layout/HorizontalOrganizationChart#443"/>
    <dgm:cxn modelId="{55D4BF1F-C723-2243-A4FC-10C9F8242B52}" type="presOf" srcId="{F0553392-CC26-6140-92B0-55162D2D885E}" destId="{6B4C5A40-8E35-C946-8071-36C9ED43D30E}" srcOrd="0" destOrd="0" presId="urn:microsoft.com/office/officeart/2009/3/layout/HorizontalOrganizationChart#443"/>
    <dgm:cxn modelId="{F30CD320-124C-1B4A-8DDA-996AF4FC9546}" type="presOf" srcId="{48B7A2DC-E8FF-1D43-9F85-5027D6A750B7}" destId="{20C467F0-6AA3-4744-A6F3-18874C67AD1B}" srcOrd="1" destOrd="0" presId="urn:microsoft.com/office/officeart/2009/3/layout/HorizontalOrganizationChart#443"/>
    <dgm:cxn modelId="{FE6120C5-3524-F143-8899-AD329EAF0D97}" type="presOf" srcId="{48B7A2DC-E8FF-1D43-9F85-5027D6A750B7}" destId="{91F0F2E7-934B-6A44-B293-1805FEB5AE7D}" srcOrd="0" destOrd="0" presId="urn:microsoft.com/office/officeart/2009/3/layout/HorizontalOrganizationChart#443"/>
    <dgm:cxn modelId="{D2B82191-0658-E240-9868-EC7A6D26C12A}" type="presOf" srcId="{541B3879-EA88-C947-B53F-E94F02A53734}" destId="{0DEA1396-BCB3-7D47-8A43-1B33C6E231B8}" srcOrd="0" destOrd="0" presId="urn:microsoft.com/office/officeart/2009/3/layout/HorizontalOrganizationChart#443"/>
    <dgm:cxn modelId="{1957986D-DA4F-144F-94F1-9EB03A5CF7A0}" type="presOf" srcId="{E82A0DA6-F6FF-F04B-8B38-333370D15BDC}" destId="{3BD57B22-4C97-544D-83CA-A40EC21D3BFD}" srcOrd="0" destOrd="0" presId="urn:microsoft.com/office/officeart/2009/3/layout/HorizontalOrganizationChart#443"/>
    <dgm:cxn modelId="{B81F6EEA-D7BF-374F-B7F9-EDC7A1EFDCD8}" type="presOf" srcId="{7EEDEE87-66D4-3343-9958-B802CA27D066}" destId="{6A1D4A4D-7045-EA47-BB4B-701118090909}" srcOrd="0" destOrd="0" presId="urn:microsoft.com/office/officeart/2009/3/layout/HorizontalOrganizationChart#443"/>
    <dgm:cxn modelId="{86265C30-933C-324F-B5B6-048A0B57FC84}" type="presParOf" srcId="{0DEA1396-BCB3-7D47-8A43-1B33C6E231B8}" destId="{4EE062D8-B5DE-6A4E-A22F-7EE3E8D980D7}" srcOrd="0" destOrd="0" presId="urn:microsoft.com/office/officeart/2009/3/layout/HorizontalOrganizationChart#443"/>
    <dgm:cxn modelId="{0CA76576-EADA-0543-AAD4-477C991D6383}" type="presParOf" srcId="{4EE062D8-B5DE-6A4E-A22F-7EE3E8D980D7}" destId="{226E73EE-1EC7-1947-A52A-F4110D6DA2AA}" srcOrd="0" destOrd="0" presId="urn:microsoft.com/office/officeart/2009/3/layout/HorizontalOrganizationChart#443"/>
    <dgm:cxn modelId="{DF03EB60-9F97-F045-A5F9-11204E36EF27}" type="presParOf" srcId="{226E73EE-1EC7-1947-A52A-F4110D6DA2AA}" destId="{91F0F2E7-934B-6A44-B293-1805FEB5AE7D}" srcOrd="0" destOrd="0" presId="urn:microsoft.com/office/officeart/2009/3/layout/HorizontalOrganizationChart#443"/>
    <dgm:cxn modelId="{82AC6964-FB6B-494A-9752-51D298F87DAC}" type="presParOf" srcId="{226E73EE-1EC7-1947-A52A-F4110D6DA2AA}" destId="{20C467F0-6AA3-4744-A6F3-18874C67AD1B}" srcOrd="1" destOrd="0" presId="urn:microsoft.com/office/officeart/2009/3/layout/HorizontalOrganizationChart#443"/>
    <dgm:cxn modelId="{B5BD8BDF-8ECC-2446-BA11-11047B66933B}" type="presParOf" srcId="{4EE062D8-B5DE-6A4E-A22F-7EE3E8D980D7}" destId="{0ED0832C-5584-3948-80CE-0EF32ECC94E7}" srcOrd="1" destOrd="0" presId="urn:microsoft.com/office/officeart/2009/3/layout/HorizontalOrganizationChart#443"/>
    <dgm:cxn modelId="{573830D5-244A-DD4B-B3CA-DE98231D544F}" type="presParOf" srcId="{0ED0832C-5584-3948-80CE-0EF32ECC94E7}" destId="{8B66A53F-C082-B747-8E63-0FB53AB1031D}" srcOrd="0" destOrd="0" presId="urn:microsoft.com/office/officeart/2009/3/layout/HorizontalOrganizationChart#443"/>
    <dgm:cxn modelId="{CB97040F-DD72-824F-AB78-F6BDEE7725A1}" type="presParOf" srcId="{0ED0832C-5584-3948-80CE-0EF32ECC94E7}" destId="{70601153-50C8-0443-B9EE-796A1DF062D5}" srcOrd="1" destOrd="0" presId="urn:microsoft.com/office/officeart/2009/3/layout/HorizontalOrganizationChart#443"/>
    <dgm:cxn modelId="{334DB85C-371B-8445-9624-D0F5EF0B69D4}" type="presParOf" srcId="{70601153-50C8-0443-B9EE-796A1DF062D5}" destId="{D63B5A7D-6242-434F-A5B7-4F02D6BE05BF}" srcOrd="0" destOrd="0" presId="urn:microsoft.com/office/officeart/2009/3/layout/HorizontalOrganizationChart#443"/>
    <dgm:cxn modelId="{B66B2D1C-DBEC-E74A-8165-EBDCD0723F48}" type="presParOf" srcId="{D63B5A7D-6242-434F-A5B7-4F02D6BE05BF}" destId="{810E7735-9425-0A4D-922A-2382B3ED8169}" srcOrd="0" destOrd="0" presId="urn:microsoft.com/office/officeart/2009/3/layout/HorizontalOrganizationChart#443"/>
    <dgm:cxn modelId="{A82BD8F3-F7FA-7F48-A0AA-CA193BB8C377}" type="presParOf" srcId="{D63B5A7D-6242-434F-A5B7-4F02D6BE05BF}" destId="{4413D3CF-613F-6B45-9EDF-5F11E366AFD1}" srcOrd="1" destOrd="0" presId="urn:microsoft.com/office/officeart/2009/3/layout/HorizontalOrganizationChart#443"/>
    <dgm:cxn modelId="{C1165706-DF24-AA41-9896-0A66C0E7946C}" type="presParOf" srcId="{70601153-50C8-0443-B9EE-796A1DF062D5}" destId="{38D1BD59-336B-2C4A-8D8F-6C9E56A65B0A}" srcOrd="1" destOrd="0" presId="urn:microsoft.com/office/officeart/2009/3/layout/HorizontalOrganizationChart#443"/>
    <dgm:cxn modelId="{8B0C5377-9199-764F-9374-1DEBCEA1F019}" type="presParOf" srcId="{70601153-50C8-0443-B9EE-796A1DF062D5}" destId="{F9B8EA4B-6048-0B4D-A772-1F73BD6F46A3}" srcOrd="2" destOrd="0" presId="urn:microsoft.com/office/officeart/2009/3/layout/HorizontalOrganizationChart#443"/>
    <dgm:cxn modelId="{3FD5B860-D91F-2F4F-B690-1A518F5C813F}" type="presParOf" srcId="{0ED0832C-5584-3948-80CE-0EF32ECC94E7}" destId="{51690C39-CC81-244F-848F-18750777EDE5}" srcOrd="2" destOrd="0" presId="urn:microsoft.com/office/officeart/2009/3/layout/HorizontalOrganizationChart#443"/>
    <dgm:cxn modelId="{6EE884F8-AD6E-884E-B45D-70D1F27D6F66}" type="presParOf" srcId="{0ED0832C-5584-3948-80CE-0EF32ECC94E7}" destId="{E748A9E4-1108-154C-B124-ECF057CC0DB5}" srcOrd="3" destOrd="0" presId="urn:microsoft.com/office/officeart/2009/3/layout/HorizontalOrganizationChart#443"/>
    <dgm:cxn modelId="{CA899726-8152-724C-8DBB-59B867CF8DE4}" type="presParOf" srcId="{E748A9E4-1108-154C-B124-ECF057CC0DB5}" destId="{A79E19A8-A547-0C46-B902-00D2FA660914}" srcOrd="0" destOrd="0" presId="urn:microsoft.com/office/officeart/2009/3/layout/HorizontalOrganizationChart#443"/>
    <dgm:cxn modelId="{32BFD296-8AC6-4C4F-AADD-08A2B646AA79}" type="presParOf" srcId="{A79E19A8-A547-0C46-B902-00D2FA660914}" destId="{3BD57B22-4C97-544D-83CA-A40EC21D3BFD}" srcOrd="0" destOrd="0" presId="urn:microsoft.com/office/officeart/2009/3/layout/HorizontalOrganizationChart#443"/>
    <dgm:cxn modelId="{DB3F2731-EFBF-374F-99DD-5F1020899ADD}" type="presParOf" srcId="{A79E19A8-A547-0C46-B902-00D2FA660914}" destId="{85AFED35-E262-B249-BDEA-CD1BC276E5C6}" srcOrd="1" destOrd="0" presId="urn:microsoft.com/office/officeart/2009/3/layout/HorizontalOrganizationChart#443"/>
    <dgm:cxn modelId="{64D3A25A-48B3-3D4A-9642-5F0C306B32F5}" type="presParOf" srcId="{E748A9E4-1108-154C-B124-ECF057CC0DB5}" destId="{34026AE3-F0BC-D148-8831-3B1AEC02F3E5}" srcOrd="1" destOrd="0" presId="urn:microsoft.com/office/officeart/2009/3/layout/HorizontalOrganizationChart#443"/>
    <dgm:cxn modelId="{6D32A6DC-1E35-0744-9D2C-393B8D0E859C}" type="presParOf" srcId="{E748A9E4-1108-154C-B124-ECF057CC0DB5}" destId="{AF57628A-72EA-8040-BBF8-A41486213F4F}" srcOrd="2" destOrd="0" presId="urn:microsoft.com/office/officeart/2009/3/layout/HorizontalOrganizationChart#443"/>
    <dgm:cxn modelId="{1AD2A767-92F4-414B-8BFF-DAC5F069B25D}" type="presParOf" srcId="{0ED0832C-5584-3948-80CE-0EF32ECC94E7}" destId="{6B4C5A40-8E35-C946-8071-36C9ED43D30E}" srcOrd="4" destOrd="0" presId="urn:microsoft.com/office/officeart/2009/3/layout/HorizontalOrganizationChart#443"/>
    <dgm:cxn modelId="{4920C56F-6AEC-E440-89BB-5B6983F03F00}" type="presParOf" srcId="{0ED0832C-5584-3948-80CE-0EF32ECC94E7}" destId="{73562DED-554D-A648-91A7-F795DD4A9329}" srcOrd="5" destOrd="0" presId="urn:microsoft.com/office/officeart/2009/3/layout/HorizontalOrganizationChart#443"/>
    <dgm:cxn modelId="{116A56A0-BDCF-B744-96D9-D139427AE9F3}" type="presParOf" srcId="{73562DED-554D-A648-91A7-F795DD4A9329}" destId="{C9A9DDD7-CAE8-D247-94B5-A8C532DD1AD7}" srcOrd="0" destOrd="0" presId="urn:microsoft.com/office/officeart/2009/3/layout/HorizontalOrganizationChart#443"/>
    <dgm:cxn modelId="{5C149C76-918F-5948-B123-065BE4B78A98}" type="presParOf" srcId="{C9A9DDD7-CAE8-D247-94B5-A8C532DD1AD7}" destId="{6A1D4A4D-7045-EA47-BB4B-701118090909}" srcOrd="0" destOrd="0" presId="urn:microsoft.com/office/officeart/2009/3/layout/HorizontalOrganizationChart#443"/>
    <dgm:cxn modelId="{7D15923D-318F-8E4F-A2F1-53D0DDB31E10}" type="presParOf" srcId="{C9A9DDD7-CAE8-D247-94B5-A8C532DD1AD7}" destId="{6079FDC0-0D8C-244D-A7B9-0FABE1D0B56E}" srcOrd="1" destOrd="0" presId="urn:microsoft.com/office/officeart/2009/3/layout/HorizontalOrganizationChart#443"/>
    <dgm:cxn modelId="{396E90B0-52A5-0B4A-9AE6-5C78419E3D40}" type="presParOf" srcId="{73562DED-554D-A648-91A7-F795DD4A9329}" destId="{B49E918C-C0B7-954D-92AA-DF476904F4F4}" srcOrd="1" destOrd="0" presId="urn:microsoft.com/office/officeart/2009/3/layout/HorizontalOrganizationChart#443"/>
    <dgm:cxn modelId="{7952EDD5-CA5D-5F4C-BD40-D6457777FFED}" type="presParOf" srcId="{73562DED-554D-A648-91A7-F795DD4A9329}" destId="{EF45F1B5-E2D5-9A41-A2DC-94612BC09DEC}" srcOrd="2" destOrd="0" presId="urn:microsoft.com/office/officeart/2009/3/layout/HorizontalOrganizationChart#443"/>
    <dgm:cxn modelId="{EF340B1F-3B89-984C-9F74-01C9D4F05B26}" type="presParOf" srcId="{4EE062D8-B5DE-6A4E-A22F-7EE3E8D980D7}" destId="{7FD8FAE8-4542-2B48-8794-308146BD08A7}" srcOrd="2" destOrd="0" presId="urn:microsoft.com/office/officeart/2009/3/layout/HorizontalOrganizationChart#44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4" loCatId="" qsTypeId="urn:microsoft.com/office/officeart/2005/8/quickstyle/simple1#473" qsCatId="simple" csTypeId="urn:microsoft.com/office/officeart/2005/8/colors/accent2_1#149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A27D92E7-EA12-2A4D-B2B4-4055407E5CB1}" type="presOf" srcId="{7F69FD76-8B4A-3E42-B883-24DE8E62EA59}" destId="{51690C39-CC81-244F-848F-18750777EDE5}" srcOrd="0" destOrd="0" presId="urn:microsoft.com/office/officeart/2009/3/layout/HorizontalOrganizationChart#444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A800D081-7F81-AC4C-86F6-0FE7C2E599D6}" type="presOf" srcId="{31EBDE20-1C6E-3141-93B8-3A4AE31B6418}" destId="{8B66A53F-C082-B747-8E63-0FB53AB1031D}" srcOrd="0" destOrd="0" presId="urn:microsoft.com/office/officeart/2009/3/layout/HorizontalOrganizationChart#444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9C3CDB4D-4F1D-F24C-919B-DB17F54ECA8E}" type="presOf" srcId="{9A2E7933-13ED-444E-A9C3-E67289264F08}" destId="{810E7735-9425-0A4D-922A-2382B3ED8169}" srcOrd="0" destOrd="0" presId="urn:microsoft.com/office/officeart/2009/3/layout/HorizontalOrganizationChart#444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49F61CE2-D178-8E44-AEAC-E00E40588F27}" type="presOf" srcId="{F0553392-CC26-6140-92B0-55162D2D885E}" destId="{6B4C5A40-8E35-C946-8071-36C9ED43D30E}" srcOrd="0" destOrd="0" presId="urn:microsoft.com/office/officeart/2009/3/layout/HorizontalOrganizationChart#444"/>
    <dgm:cxn modelId="{EC26D193-431F-294A-B215-597E18A6E871}" type="presOf" srcId="{7EEDEE87-66D4-3343-9958-B802CA27D066}" destId="{6079FDC0-0D8C-244D-A7B9-0FABE1D0B56E}" srcOrd="1" destOrd="0" presId="urn:microsoft.com/office/officeart/2009/3/layout/HorizontalOrganizationChart#444"/>
    <dgm:cxn modelId="{590D2364-79C0-EE4A-8D8D-948E262D5274}" type="presOf" srcId="{E82A0DA6-F6FF-F04B-8B38-333370D15BDC}" destId="{3BD57B22-4C97-544D-83CA-A40EC21D3BFD}" srcOrd="0" destOrd="0" presId="urn:microsoft.com/office/officeart/2009/3/layout/HorizontalOrganizationChart#444"/>
    <dgm:cxn modelId="{9F93EC3E-2D1B-DC4F-8687-722B9B1EB0D3}" type="presOf" srcId="{48B7A2DC-E8FF-1D43-9F85-5027D6A750B7}" destId="{20C467F0-6AA3-4744-A6F3-18874C67AD1B}" srcOrd="1" destOrd="0" presId="urn:microsoft.com/office/officeart/2009/3/layout/HorizontalOrganizationChart#444"/>
    <dgm:cxn modelId="{B9F9CB37-A058-2741-A644-F0F985DADF04}" type="presOf" srcId="{7EEDEE87-66D4-3343-9958-B802CA27D066}" destId="{6A1D4A4D-7045-EA47-BB4B-701118090909}" srcOrd="0" destOrd="0" presId="urn:microsoft.com/office/officeart/2009/3/layout/HorizontalOrganizationChart#444"/>
    <dgm:cxn modelId="{71C0085D-C1DC-A84F-ABB0-DDEF3D364DD9}" type="presOf" srcId="{9A2E7933-13ED-444E-A9C3-E67289264F08}" destId="{4413D3CF-613F-6B45-9EDF-5F11E366AFD1}" srcOrd="1" destOrd="0" presId="urn:microsoft.com/office/officeart/2009/3/layout/HorizontalOrganizationChart#444"/>
    <dgm:cxn modelId="{EA838B72-28F9-9043-BC41-201DC6F2CF17}" type="presOf" srcId="{E82A0DA6-F6FF-F04B-8B38-333370D15BDC}" destId="{85AFED35-E262-B249-BDEA-CD1BC276E5C6}" srcOrd="1" destOrd="0" presId="urn:microsoft.com/office/officeart/2009/3/layout/HorizontalOrganizationChart#444"/>
    <dgm:cxn modelId="{6C43C700-E1C5-4B4B-B7A6-16BAAC3A03C4}" type="presOf" srcId="{541B3879-EA88-C947-B53F-E94F02A53734}" destId="{0DEA1396-BCB3-7D47-8A43-1B33C6E231B8}" srcOrd="0" destOrd="0" presId="urn:microsoft.com/office/officeart/2009/3/layout/HorizontalOrganizationChart#444"/>
    <dgm:cxn modelId="{F655E7C4-EDFA-6D47-AD80-E8C5A03CD7CE}" type="presOf" srcId="{48B7A2DC-E8FF-1D43-9F85-5027D6A750B7}" destId="{91F0F2E7-934B-6A44-B293-1805FEB5AE7D}" srcOrd="0" destOrd="0" presId="urn:microsoft.com/office/officeart/2009/3/layout/HorizontalOrganizationChart#444"/>
    <dgm:cxn modelId="{91CF875D-5A9E-8540-BC97-08D1FB7D3C74}" type="presParOf" srcId="{0DEA1396-BCB3-7D47-8A43-1B33C6E231B8}" destId="{4EE062D8-B5DE-6A4E-A22F-7EE3E8D980D7}" srcOrd="0" destOrd="0" presId="urn:microsoft.com/office/officeart/2009/3/layout/HorizontalOrganizationChart#444"/>
    <dgm:cxn modelId="{A7FAEA6F-F031-4E44-918B-FD9C30DF7740}" type="presParOf" srcId="{4EE062D8-B5DE-6A4E-A22F-7EE3E8D980D7}" destId="{226E73EE-1EC7-1947-A52A-F4110D6DA2AA}" srcOrd="0" destOrd="0" presId="urn:microsoft.com/office/officeart/2009/3/layout/HorizontalOrganizationChart#444"/>
    <dgm:cxn modelId="{C3898310-AB07-7940-B6FF-0EFCA2C12E56}" type="presParOf" srcId="{226E73EE-1EC7-1947-A52A-F4110D6DA2AA}" destId="{91F0F2E7-934B-6A44-B293-1805FEB5AE7D}" srcOrd="0" destOrd="0" presId="urn:microsoft.com/office/officeart/2009/3/layout/HorizontalOrganizationChart#444"/>
    <dgm:cxn modelId="{E1CD5CCC-3518-C44B-A194-FC971B0B6144}" type="presParOf" srcId="{226E73EE-1EC7-1947-A52A-F4110D6DA2AA}" destId="{20C467F0-6AA3-4744-A6F3-18874C67AD1B}" srcOrd="1" destOrd="0" presId="urn:microsoft.com/office/officeart/2009/3/layout/HorizontalOrganizationChart#444"/>
    <dgm:cxn modelId="{4E581F8F-0A2A-3648-972A-C879EAD29026}" type="presParOf" srcId="{4EE062D8-B5DE-6A4E-A22F-7EE3E8D980D7}" destId="{0ED0832C-5584-3948-80CE-0EF32ECC94E7}" srcOrd="1" destOrd="0" presId="urn:microsoft.com/office/officeart/2009/3/layout/HorizontalOrganizationChart#444"/>
    <dgm:cxn modelId="{F20E66CC-6191-9C48-B31E-D254AEF79852}" type="presParOf" srcId="{0ED0832C-5584-3948-80CE-0EF32ECC94E7}" destId="{8B66A53F-C082-B747-8E63-0FB53AB1031D}" srcOrd="0" destOrd="0" presId="urn:microsoft.com/office/officeart/2009/3/layout/HorizontalOrganizationChart#444"/>
    <dgm:cxn modelId="{62B35A74-167B-7B4C-98B0-E4661C9C0A8D}" type="presParOf" srcId="{0ED0832C-5584-3948-80CE-0EF32ECC94E7}" destId="{70601153-50C8-0443-B9EE-796A1DF062D5}" srcOrd="1" destOrd="0" presId="urn:microsoft.com/office/officeart/2009/3/layout/HorizontalOrganizationChart#444"/>
    <dgm:cxn modelId="{4B7D32F4-BD3C-3840-9586-C6B036F1B2D8}" type="presParOf" srcId="{70601153-50C8-0443-B9EE-796A1DF062D5}" destId="{D63B5A7D-6242-434F-A5B7-4F02D6BE05BF}" srcOrd="0" destOrd="0" presId="urn:microsoft.com/office/officeart/2009/3/layout/HorizontalOrganizationChart#444"/>
    <dgm:cxn modelId="{1FAD43F1-6FF2-FA4E-B379-42CC2AC48A23}" type="presParOf" srcId="{D63B5A7D-6242-434F-A5B7-4F02D6BE05BF}" destId="{810E7735-9425-0A4D-922A-2382B3ED8169}" srcOrd="0" destOrd="0" presId="urn:microsoft.com/office/officeart/2009/3/layout/HorizontalOrganizationChart#444"/>
    <dgm:cxn modelId="{5AE486FE-0536-4342-A6B5-0B756B9CAFAF}" type="presParOf" srcId="{D63B5A7D-6242-434F-A5B7-4F02D6BE05BF}" destId="{4413D3CF-613F-6B45-9EDF-5F11E366AFD1}" srcOrd="1" destOrd="0" presId="urn:microsoft.com/office/officeart/2009/3/layout/HorizontalOrganizationChart#444"/>
    <dgm:cxn modelId="{0DF6109A-C19F-4F46-9584-4556A9CA9E78}" type="presParOf" srcId="{70601153-50C8-0443-B9EE-796A1DF062D5}" destId="{38D1BD59-336B-2C4A-8D8F-6C9E56A65B0A}" srcOrd="1" destOrd="0" presId="urn:microsoft.com/office/officeart/2009/3/layout/HorizontalOrganizationChart#444"/>
    <dgm:cxn modelId="{2908CB9B-416B-AE44-AB47-F40772252802}" type="presParOf" srcId="{70601153-50C8-0443-B9EE-796A1DF062D5}" destId="{F9B8EA4B-6048-0B4D-A772-1F73BD6F46A3}" srcOrd="2" destOrd="0" presId="urn:microsoft.com/office/officeart/2009/3/layout/HorizontalOrganizationChart#444"/>
    <dgm:cxn modelId="{E3640DFE-E726-3141-B1B5-92275180AFFB}" type="presParOf" srcId="{0ED0832C-5584-3948-80CE-0EF32ECC94E7}" destId="{51690C39-CC81-244F-848F-18750777EDE5}" srcOrd="2" destOrd="0" presId="urn:microsoft.com/office/officeart/2009/3/layout/HorizontalOrganizationChart#444"/>
    <dgm:cxn modelId="{BD46C725-9EA1-BD4C-A1CA-6BEA885E4880}" type="presParOf" srcId="{0ED0832C-5584-3948-80CE-0EF32ECC94E7}" destId="{E748A9E4-1108-154C-B124-ECF057CC0DB5}" srcOrd="3" destOrd="0" presId="urn:microsoft.com/office/officeart/2009/3/layout/HorizontalOrganizationChart#444"/>
    <dgm:cxn modelId="{D62910E5-2FB5-EE4C-92D1-24FB960D8D34}" type="presParOf" srcId="{E748A9E4-1108-154C-B124-ECF057CC0DB5}" destId="{A79E19A8-A547-0C46-B902-00D2FA660914}" srcOrd="0" destOrd="0" presId="urn:microsoft.com/office/officeart/2009/3/layout/HorizontalOrganizationChart#444"/>
    <dgm:cxn modelId="{E4716D80-9211-E448-8B24-0B93AB6C6426}" type="presParOf" srcId="{A79E19A8-A547-0C46-B902-00D2FA660914}" destId="{3BD57B22-4C97-544D-83CA-A40EC21D3BFD}" srcOrd="0" destOrd="0" presId="urn:microsoft.com/office/officeart/2009/3/layout/HorizontalOrganizationChart#444"/>
    <dgm:cxn modelId="{DDCD0DD6-30A3-B544-97E8-B796CDA84D50}" type="presParOf" srcId="{A79E19A8-A547-0C46-B902-00D2FA660914}" destId="{85AFED35-E262-B249-BDEA-CD1BC276E5C6}" srcOrd="1" destOrd="0" presId="urn:microsoft.com/office/officeart/2009/3/layout/HorizontalOrganizationChart#444"/>
    <dgm:cxn modelId="{EEF28EAA-B71F-9F46-A455-D622F7DF5B67}" type="presParOf" srcId="{E748A9E4-1108-154C-B124-ECF057CC0DB5}" destId="{34026AE3-F0BC-D148-8831-3B1AEC02F3E5}" srcOrd="1" destOrd="0" presId="urn:microsoft.com/office/officeart/2009/3/layout/HorizontalOrganizationChart#444"/>
    <dgm:cxn modelId="{A534D322-01D8-1D41-AC8E-E819F9589260}" type="presParOf" srcId="{E748A9E4-1108-154C-B124-ECF057CC0DB5}" destId="{AF57628A-72EA-8040-BBF8-A41486213F4F}" srcOrd="2" destOrd="0" presId="urn:microsoft.com/office/officeart/2009/3/layout/HorizontalOrganizationChart#444"/>
    <dgm:cxn modelId="{DD1C9321-26A6-FE44-934C-39DBCB2F8352}" type="presParOf" srcId="{0ED0832C-5584-3948-80CE-0EF32ECC94E7}" destId="{6B4C5A40-8E35-C946-8071-36C9ED43D30E}" srcOrd="4" destOrd="0" presId="urn:microsoft.com/office/officeart/2009/3/layout/HorizontalOrganizationChart#444"/>
    <dgm:cxn modelId="{156057F9-3A12-A546-ADF5-60F7BB009382}" type="presParOf" srcId="{0ED0832C-5584-3948-80CE-0EF32ECC94E7}" destId="{73562DED-554D-A648-91A7-F795DD4A9329}" srcOrd="5" destOrd="0" presId="urn:microsoft.com/office/officeart/2009/3/layout/HorizontalOrganizationChart#444"/>
    <dgm:cxn modelId="{A7894221-8183-D349-9B5F-B544887C1B41}" type="presParOf" srcId="{73562DED-554D-A648-91A7-F795DD4A9329}" destId="{C9A9DDD7-CAE8-D247-94B5-A8C532DD1AD7}" srcOrd="0" destOrd="0" presId="urn:microsoft.com/office/officeart/2009/3/layout/HorizontalOrganizationChart#444"/>
    <dgm:cxn modelId="{21C22624-05FD-2D4C-954D-6404A07FEA14}" type="presParOf" srcId="{C9A9DDD7-CAE8-D247-94B5-A8C532DD1AD7}" destId="{6A1D4A4D-7045-EA47-BB4B-701118090909}" srcOrd="0" destOrd="0" presId="urn:microsoft.com/office/officeart/2009/3/layout/HorizontalOrganizationChart#444"/>
    <dgm:cxn modelId="{F7BF6EEE-74E5-2A4F-A9E5-F69A01B6CDCC}" type="presParOf" srcId="{C9A9DDD7-CAE8-D247-94B5-A8C532DD1AD7}" destId="{6079FDC0-0D8C-244D-A7B9-0FABE1D0B56E}" srcOrd="1" destOrd="0" presId="urn:microsoft.com/office/officeart/2009/3/layout/HorizontalOrganizationChart#444"/>
    <dgm:cxn modelId="{C9471D00-56E6-2549-91F1-629C1DFCFBF4}" type="presParOf" srcId="{73562DED-554D-A648-91A7-F795DD4A9329}" destId="{B49E918C-C0B7-954D-92AA-DF476904F4F4}" srcOrd="1" destOrd="0" presId="urn:microsoft.com/office/officeart/2009/3/layout/HorizontalOrganizationChart#444"/>
    <dgm:cxn modelId="{D91A987C-FF79-7048-8D90-E783A9436DBA}" type="presParOf" srcId="{73562DED-554D-A648-91A7-F795DD4A9329}" destId="{EF45F1B5-E2D5-9A41-A2DC-94612BC09DEC}" srcOrd="2" destOrd="0" presId="urn:microsoft.com/office/officeart/2009/3/layout/HorizontalOrganizationChart#444"/>
    <dgm:cxn modelId="{DE6EA7FD-A9C4-D14A-AADD-640CFD5FF87E}" type="presParOf" srcId="{4EE062D8-B5DE-6A4E-A22F-7EE3E8D980D7}" destId="{7FD8FAE8-4542-2B48-8794-308146BD08A7}" srcOrd="2" destOrd="0" presId="urn:microsoft.com/office/officeart/2009/3/layout/HorizontalOrganizationChart#44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5" loCatId="" qsTypeId="urn:microsoft.com/office/officeart/2005/8/quickstyle/simple1#474" qsCatId="simple" csTypeId="urn:microsoft.com/office/officeart/2005/8/colors/accent2_1#150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自由竞争到垄断</a:t>
          </a:r>
          <a:endParaRPr lang="zh-CN" altLang="en-US" dirty="0">
            <a:solidFill>
              <a:schemeClr val="tx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金融资本和金融寡头</a:t>
          </a:r>
          <a:endParaRPr lang="zh-CN" altLang="en-US" dirty="0">
            <a:solidFill>
              <a:schemeClr val="bg1"/>
            </a:solidFill>
          </a:endParaRPr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DF32A66E-227F-1449-AC38-2F07E2E788A4}" type="presOf" srcId="{7EEDEE87-66D4-3343-9958-B802CA27D066}" destId="{6A1D4A4D-7045-EA47-BB4B-701118090909}" srcOrd="0" destOrd="0" presId="urn:microsoft.com/office/officeart/2009/3/layout/HorizontalOrganizationChart#445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5335B150-3B9A-3F47-B67E-A248FC6E32A8}" type="presOf" srcId="{E82A0DA6-F6FF-F04B-8B38-333370D15BDC}" destId="{85AFED35-E262-B249-BDEA-CD1BC276E5C6}" srcOrd="1" destOrd="0" presId="urn:microsoft.com/office/officeart/2009/3/layout/HorizontalOrganizationChart#445"/>
    <dgm:cxn modelId="{D2C69EDD-6886-EE40-AC87-870BAEB08E29}" type="presOf" srcId="{9A2E7933-13ED-444E-A9C3-E67289264F08}" destId="{810E7735-9425-0A4D-922A-2382B3ED8169}" srcOrd="0" destOrd="0" presId="urn:microsoft.com/office/officeart/2009/3/layout/HorizontalOrganizationChart#445"/>
    <dgm:cxn modelId="{67AA3EBD-8F54-3A4A-BFFA-83AF4C65D4F9}" type="presOf" srcId="{9A2E7933-13ED-444E-A9C3-E67289264F08}" destId="{4413D3CF-613F-6B45-9EDF-5F11E366AFD1}" srcOrd="1" destOrd="0" presId="urn:microsoft.com/office/officeart/2009/3/layout/HorizontalOrganizationChart#445"/>
    <dgm:cxn modelId="{8276E9B5-3A86-5740-B97C-F6CFF7A5817D}" type="presOf" srcId="{48B7A2DC-E8FF-1D43-9F85-5027D6A750B7}" destId="{20C467F0-6AA3-4744-A6F3-18874C67AD1B}" srcOrd="1" destOrd="0" presId="urn:microsoft.com/office/officeart/2009/3/layout/HorizontalOrganizationChart#445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CBBD4983-1B74-404C-9D1A-F351E711FC9D}" type="presOf" srcId="{31EBDE20-1C6E-3141-93B8-3A4AE31B6418}" destId="{8B66A53F-C082-B747-8E63-0FB53AB1031D}" srcOrd="0" destOrd="0" presId="urn:microsoft.com/office/officeart/2009/3/layout/HorizontalOrganizationChart#445"/>
    <dgm:cxn modelId="{523ACED5-8731-A74E-91A3-40DE47EE5437}" type="presOf" srcId="{541B3879-EA88-C947-B53F-E94F02A53734}" destId="{0DEA1396-BCB3-7D47-8A43-1B33C6E231B8}" srcOrd="0" destOrd="0" presId="urn:microsoft.com/office/officeart/2009/3/layout/HorizontalOrganizationChart#445"/>
    <dgm:cxn modelId="{02DCEC15-22AD-7E4C-91A2-B0704CFD6222}" type="presOf" srcId="{7EEDEE87-66D4-3343-9958-B802CA27D066}" destId="{6079FDC0-0D8C-244D-A7B9-0FABE1D0B56E}" srcOrd="1" destOrd="0" presId="urn:microsoft.com/office/officeart/2009/3/layout/HorizontalOrganizationChart#445"/>
    <dgm:cxn modelId="{77984650-57F6-1048-BAD7-4A492E23A730}" type="presOf" srcId="{F0553392-CC26-6140-92B0-55162D2D885E}" destId="{6B4C5A40-8E35-C946-8071-36C9ED43D30E}" srcOrd="0" destOrd="0" presId="urn:microsoft.com/office/officeart/2009/3/layout/HorizontalOrganizationChart#445"/>
    <dgm:cxn modelId="{6A6E1CEB-E61B-134F-BE3A-3F2423BFCCD9}" type="presOf" srcId="{E82A0DA6-F6FF-F04B-8B38-333370D15BDC}" destId="{3BD57B22-4C97-544D-83CA-A40EC21D3BFD}" srcOrd="0" destOrd="0" presId="urn:microsoft.com/office/officeart/2009/3/layout/HorizontalOrganizationChart#445"/>
    <dgm:cxn modelId="{9549CD0C-0BB7-D449-81A0-9EA4A28D00E9}" type="presOf" srcId="{48B7A2DC-E8FF-1D43-9F85-5027D6A750B7}" destId="{91F0F2E7-934B-6A44-B293-1805FEB5AE7D}" srcOrd="0" destOrd="0" presId="urn:microsoft.com/office/officeart/2009/3/layout/HorizontalOrganizationChart#445"/>
    <dgm:cxn modelId="{91380D3A-369A-9341-9F58-9C7AC6271E3E}" type="presOf" srcId="{7F69FD76-8B4A-3E42-B883-24DE8E62EA59}" destId="{51690C39-CC81-244F-848F-18750777EDE5}" srcOrd="0" destOrd="0" presId="urn:microsoft.com/office/officeart/2009/3/layout/HorizontalOrganizationChart#445"/>
    <dgm:cxn modelId="{EC92B8C8-5355-3E4A-A406-5F863DAE5ECB}" type="presParOf" srcId="{0DEA1396-BCB3-7D47-8A43-1B33C6E231B8}" destId="{4EE062D8-B5DE-6A4E-A22F-7EE3E8D980D7}" srcOrd="0" destOrd="0" presId="urn:microsoft.com/office/officeart/2009/3/layout/HorizontalOrganizationChart#445"/>
    <dgm:cxn modelId="{BA9867C0-A3E9-3140-9F12-24EE7D570D83}" type="presParOf" srcId="{4EE062D8-B5DE-6A4E-A22F-7EE3E8D980D7}" destId="{226E73EE-1EC7-1947-A52A-F4110D6DA2AA}" srcOrd="0" destOrd="0" presId="urn:microsoft.com/office/officeart/2009/3/layout/HorizontalOrganizationChart#445"/>
    <dgm:cxn modelId="{50794A9C-3CFF-0A41-83F4-90CF3C503763}" type="presParOf" srcId="{226E73EE-1EC7-1947-A52A-F4110D6DA2AA}" destId="{91F0F2E7-934B-6A44-B293-1805FEB5AE7D}" srcOrd="0" destOrd="0" presId="urn:microsoft.com/office/officeart/2009/3/layout/HorizontalOrganizationChart#445"/>
    <dgm:cxn modelId="{E34CED91-75EE-8940-9BE3-70FA5C35D3BE}" type="presParOf" srcId="{226E73EE-1EC7-1947-A52A-F4110D6DA2AA}" destId="{20C467F0-6AA3-4744-A6F3-18874C67AD1B}" srcOrd="1" destOrd="0" presId="urn:microsoft.com/office/officeart/2009/3/layout/HorizontalOrganizationChart#445"/>
    <dgm:cxn modelId="{99460675-9724-BE44-A46E-538723F340D8}" type="presParOf" srcId="{4EE062D8-B5DE-6A4E-A22F-7EE3E8D980D7}" destId="{0ED0832C-5584-3948-80CE-0EF32ECC94E7}" srcOrd="1" destOrd="0" presId="urn:microsoft.com/office/officeart/2009/3/layout/HorizontalOrganizationChart#445"/>
    <dgm:cxn modelId="{26DC7A04-39B0-5F4E-B397-5784329353AD}" type="presParOf" srcId="{0ED0832C-5584-3948-80CE-0EF32ECC94E7}" destId="{8B66A53F-C082-B747-8E63-0FB53AB1031D}" srcOrd="0" destOrd="0" presId="urn:microsoft.com/office/officeart/2009/3/layout/HorizontalOrganizationChart#445"/>
    <dgm:cxn modelId="{469DA5B7-3B19-3840-A85B-66FD64DF2B19}" type="presParOf" srcId="{0ED0832C-5584-3948-80CE-0EF32ECC94E7}" destId="{70601153-50C8-0443-B9EE-796A1DF062D5}" srcOrd="1" destOrd="0" presId="urn:microsoft.com/office/officeart/2009/3/layout/HorizontalOrganizationChart#445"/>
    <dgm:cxn modelId="{3FDBC005-5A2C-AB45-A8DE-F2B36EE1638D}" type="presParOf" srcId="{70601153-50C8-0443-B9EE-796A1DF062D5}" destId="{D63B5A7D-6242-434F-A5B7-4F02D6BE05BF}" srcOrd="0" destOrd="0" presId="urn:microsoft.com/office/officeart/2009/3/layout/HorizontalOrganizationChart#445"/>
    <dgm:cxn modelId="{D2D4FFF1-30EB-D645-850A-7FCD4AC96882}" type="presParOf" srcId="{D63B5A7D-6242-434F-A5B7-4F02D6BE05BF}" destId="{810E7735-9425-0A4D-922A-2382B3ED8169}" srcOrd="0" destOrd="0" presId="urn:microsoft.com/office/officeart/2009/3/layout/HorizontalOrganizationChart#445"/>
    <dgm:cxn modelId="{5501FFED-4C5A-4F42-87F7-C5E83D84BBE7}" type="presParOf" srcId="{D63B5A7D-6242-434F-A5B7-4F02D6BE05BF}" destId="{4413D3CF-613F-6B45-9EDF-5F11E366AFD1}" srcOrd="1" destOrd="0" presId="urn:microsoft.com/office/officeart/2009/3/layout/HorizontalOrganizationChart#445"/>
    <dgm:cxn modelId="{4C8360E2-C852-154A-B869-826DDA1AAAE9}" type="presParOf" srcId="{70601153-50C8-0443-B9EE-796A1DF062D5}" destId="{38D1BD59-336B-2C4A-8D8F-6C9E56A65B0A}" srcOrd="1" destOrd="0" presId="urn:microsoft.com/office/officeart/2009/3/layout/HorizontalOrganizationChart#445"/>
    <dgm:cxn modelId="{AAD98989-1B04-1847-818B-2E55EEE79FEE}" type="presParOf" srcId="{70601153-50C8-0443-B9EE-796A1DF062D5}" destId="{F9B8EA4B-6048-0B4D-A772-1F73BD6F46A3}" srcOrd="2" destOrd="0" presId="urn:microsoft.com/office/officeart/2009/3/layout/HorizontalOrganizationChart#445"/>
    <dgm:cxn modelId="{2C19CF2D-7FB8-A943-8FD5-B89AA9263442}" type="presParOf" srcId="{0ED0832C-5584-3948-80CE-0EF32ECC94E7}" destId="{51690C39-CC81-244F-848F-18750777EDE5}" srcOrd="2" destOrd="0" presId="urn:microsoft.com/office/officeart/2009/3/layout/HorizontalOrganizationChart#445"/>
    <dgm:cxn modelId="{57214CA0-21D2-9349-B90D-BA862EF72173}" type="presParOf" srcId="{0ED0832C-5584-3948-80CE-0EF32ECC94E7}" destId="{E748A9E4-1108-154C-B124-ECF057CC0DB5}" srcOrd="3" destOrd="0" presId="urn:microsoft.com/office/officeart/2009/3/layout/HorizontalOrganizationChart#445"/>
    <dgm:cxn modelId="{353137D0-6904-9141-9F2D-676ED8693364}" type="presParOf" srcId="{E748A9E4-1108-154C-B124-ECF057CC0DB5}" destId="{A79E19A8-A547-0C46-B902-00D2FA660914}" srcOrd="0" destOrd="0" presId="urn:microsoft.com/office/officeart/2009/3/layout/HorizontalOrganizationChart#445"/>
    <dgm:cxn modelId="{74974385-222C-B943-857F-1C2647717491}" type="presParOf" srcId="{A79E19A8-A547-0C46-B902-00D2FA660914}" destId="{3BD57B22-4C97-544D-83CA-A40EC21D3BFD}" srcOrd="0" destOrd="0" presId="urn:microsoft.com/office/officeart/2009/3/layout/HorizontalOrganizationChart#445"/>
    <dgm:cxn modelId="{76C9E254-CDE9-9C4F-9FAE-BAEB5C54F3D2}" type="presParOf" srcId="{A79E19A8-A547-0C46-B902-00D2FA660914}" destId="{85AFED35-E262-B249-BDEA-CD1BC276E5C6}" srcOrd="1" destOrd="0" presId="urn:microsoft.com/office/officeart/2009/3/layout/HorizontalOrganizationChart#445"/>
    <dgm:cxn modelId="{3EE9B751-F266-1241-89A1-E2544C4202A1}" type="presParOf" srcId="{E748A9E4-1108-154C-B124-ECF057CC0DB5}" destId="{34026AE3-F0BC-D148-8831-3B1AEC02F3E5}" srcOrd="1" destOrd="0" presId="urn:microsoft.com/office/officeart/2009/3/layout/HorizontalOrganizationChart#445"/>
    <dgm:cxn modelId="{123B35E3-728E-6842-A921-F823AD589879}" type="presParOf" srcId="{E748A9E4-1108-154C-B124-ECF057CC0DB5}" destId="{AF57628A-72EA-8040-BBF8-A41486213F4F}" srcOrd="2" destOrd="0" presId="urn:microsoft.com/office/officeart/2009/3/layout/HorizontalOrganizationChart#445"/>
    <dgm:cxn modelId="{9F0F5071-CCC4-7A43-9368-A62A6FB55FF2}" type="presParOf" srcId="{0ED0832C-5584-3948-80CE-0EF32ECC94E7}" destId="{6B4C5A40-8E35-C946-8071-36C9ED43D30E}" srcOrd="4" destOrd="0" presId="urn:microsoft.com/office/officeart/2009/3/layout/HorizontalOrganizationChart#445"/>
    <dgm:cxn modelId="{552318BF-1951-B745-AAE4-DBE3F9A03F3E}" type="presParOf" srcId="{0ED0832C-5584-3948-80CE-0EF32ECC94E7}" destId="{73562DED-554D-A648-91A7-F795DD4A9329}" srcOrd="5" destOrd="0" presId="urn:microsoft.com/office/officeart/2009/3/layout/HorizontalOrganizationChart#445"/>
    <dgm:cxn modelId="{88782A9C-97D7-0A4D-B8D4-CA9731B6A712}" type="presParOf" srcId="{73562DED-554D-A648-91A7-F795DD4A9329}" destId="{C9A9DDD7-CAE8-D247-94B5-A8C532DD1AD7}" srcOrd="0" destOrd="0" presId="urn:microsoft.com/office/officeart/2009/3/layout/HorizontalOrganizationChart#445"/>
    <dgm:cxn modelId="{26B1F766-513A-D243-B272-3763D5E4A9C5}" type="presParOf" srcId="{C9A9DDD7-CAE8-D247-94B5-A8C532DD1AD7}" destId="{6A1D4A4D-7045-EA47-BB4B-701118090909}" srcOrd="0" destOrd="0" presId="urn:microsoft.com/office/officeart/2009/3/layout/HorizontalOrganizationChart#445"/>
    <dgm:cxn modelId="{CC4AE76E-4647-D940-B7B7-C38422BE06E2}" type="presParOf" srcId="{C9A9DDD7-CAE8-D247-94B5-A8C532DD1AD7}" destId="{6079FDC0-0D8C-244D-A7B9-0FABE1D0B56E}" srcOrd="1" destOrd="0" presId="urn:microsoft.com/office/officeart/2009/3/layout/HorizontalOrganizationChart#445"/>
    <dgm:cxn modelId="{16E99E69-BDE6-8442-B727-DEE25B020159}" type="presParOf" srcId="{73562DED-554D-A648-91A7-F795DD4A9329}" destId="{B49E918C-C0B7-954D-92AA-DF476904F4F4}" srcOrd="1" destOrd="0" presId="urn:microsoft.com/office/officeart/2009/3/layout/HorizontalOrganizationChart#445"/>
    <dgm:cxn modelId="{EE1220C4-D8A0-E043-B1EC-1F1F3B167355}" type="presParOf" srcId="{73562DED-554D-A648-91A7-F795DD4A9329}" destId="{EF45F1B5-E2D5-9A41-A2DC-94612BC09DEC}" srcOrd="2" destOrd="0" presId="urn:microsoft.com/office/officeart/2009/3/layout/HorizontalOrganizationChart#445"/>
    <dgm:cxn modelId="{AA518C07-78C6-EC42-8AE0-977E3B4F3860}" type="presParOf" srcId="{4EE062D8-B5DE-6A4E-A22F-7EE3E8D980D7}" destId="{7FD8FAE8-4542-2B48-8794-308146BD08A7}" srcOrd="2" destOrd="0" presId="urn:microsoft.com/office/officeart/2009/3/layout/HorizontalOrganizationChart#44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6" loCatId="" qsTypeId="urn:microsoft.com/office/officeart/2005/8/quickstyle/simple1#475" qsCatId="simple" csTypeId="urn:microsoft.com/office/officeart/2005/8/colors/accent2_1#151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自由竞争到垄断</a:t>
          </a:r>
          <a:endParaRPr lang="zh-CN" altLang="en-US" dirty="0">
            <a:solidFill>
              <a:schemeClr val="tx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金融资本和金融寡头</a:t>
          </a:r>
          <a:endParaRPr lang="zh-CN" altLang="en-US" dirty="0">
            <a:solidFill>
              <a:schemeClr val="bg1"/>
            </a:solidFill>
          </a:endParaRPr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6B2EA714-82FF-474F-BCD7-82B633E0BBCA}" type="presOf" srcId="{9A2E7933-13ED-444E-A9C3-E67289264F08}" destId="{4413D3CF-613F-6B45-9EDF-5F11E366AFD1}" srcOrd="1" destOrd="0" presId="urn:microsoft.com/office/officeart/2009/3/layout/HorizontalOrganizationChart#446"/>
    <dgm:cxn modelId="{FB25C7F1-13AD-DE4E-92FF-91A26B7149C6}" type="presOf" srcId="{48B7A2DC-E8FF-1D43-9F85-5027D6A750B7}" destId="{91F0F2E7-934B-6A44-B293-1805FEB5AE7D}" srcOrd="0" destOrd="0" presId="urn:microsoft.com/office/officeart/2009/3/layout/HorizontalOrganizationChart#446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D8B6FD5E-5721-3442-BCB2-FC20B10E50C3}" type="presOf" srcId="{48B7A2DC-E8FF-1D43-9F85-5027D6A750B7}" destId="{20C467F0-6AA3-4744-A6F3-18874C67AD1B}" srcOrd="1" destOrd="0" presId="urn:microsoft.com/office/officeart/2009/3/layout/HorizontalOrganizationChart#446"/>
    <dgm:cxn modelId="{0A8385D9-91C9-E940-8E47-BE438BDC4AB5}" type="presOf" srcId="{E82A0DA6-F6FF-F04B-8B38-333370D15BDC}" destId="{85AFED35-E262-B249-BDEA-CD1BC276E5C6}" srcOrd="1" destOrd="0" presId="urn:microsoft.com/office/officeart/2009/3/layout/HorizontalOrganizationChart#446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720BB2FC-835C-7643-B2CF-3D29FAE49875}" type="presOf" srcId="{541B3879-EA88-C947-B53F-E94F02A53734}" destId="{0DEA1396-BCB3-7D47-8A43-1B33C6E231B8}" srcOrd="0" destOrd="0" presId="urn:microsoft.com/office/officeart/2009/3/layout/HorizontalOrganizationChart#446"/>
    <dgm:cxn modelId="{3099B79D-629C-B346-8D01-A21905B9CA3A}" type="presOf" srcId="{31EBDE20-1C6E-3141-93B8-3A4AE31B6418}" destId="{8B66A53F-C082-B747-8E63-0FB53AB1031D}" srcOrd="0" destOrd="0" presId="urn:microsoft.com/office/officeart/2009/3/layout/HorizontalOrganizationChart#446"/>
    <dgm:cxn modelId="{1644BE84-1CB1-6245-8AA8-A8ADB49BC082}" type="presOf" srcId="{F0553392-CC26-6140-92B0-55162D2D885E}" destId="{6B4C5A40-8E35-C946-8071-36C9ED43D30E}" srcOrd="0" destOrd="0" presId="urn:microsoft.com/office/officeart/2009/3/layout/HorizontalOrganizationChart#446"/>
    <dgm:cxn modelId="{E080E222-E134-7344-B7AD-BB61F49B3DE1}" type="presOf" srcId="{7EEDEE87-66D4-3343-9958-B802CA27D066}" destId="{6079FDC0-0D8C-244D-A7B9-0FABE1D0B56E}" srcOrd="1" destOrd="0" presId="urn:microsoft.com/office/officeart/2009/3/layout/HorizontalOrganizationChart#446"/>
    <dgm:cxn modelId="{A085A218-CF5C-C943-942D-E80F3139A409}" type="presOf" srcId="{7F69FD76-8B4A-3E42-B883-24DE8E62EA59}" destId="{51690C39-CC81-244F-848F-18750777EDE5}" srcOrd="0" destOrd="0" presId="urn:microsoft.com/office/officeart/2009/3/layout/HorizontalOrganizationChart#446"/>
    <dgm:cxn modelId="{AA158847-FD13-434E-8B65-F564D9A723E9}" type="presOf" srcId="{E82A0DA6-F6FF-F04B-8B38-333370D15BDC}" destId="{3BD57B22-4C97-544D-83CA-A40EC21D3BFD}" srcOrd="0" destOrd="0" presId="urn:microsoft.com/office/officeart/2009/3/layout/HorizontalOrganizationChart#446"/>
    <dgm:cxn modelId="{59513288-2F50-0346-A61F-B98273F047E7}" type="presOf" srcId="{7EEDEE87-66D4-3343-9958-B802CA27D066}" destId="{6A1D4A4D-7045-EA47-BB4B-701118090909}" srcOrd="0" destOrd="0" presId="urn:microsoft.com/office/officeart/2009/3/layout/HorizontalOrganizationChart#446"/>
    <dgm:cxn modelId="{3B47B720-13D7-D049-A777-F57612E46C10}" type="presOf" srcId="{9A2E7933-13ED-444E-A9C3-E67289264F08}" destId="{810E7735-9425-0A4D-922A-2382B3ED8169}" srcOrd="0" destOrd="0" presId="urn:microsoft.com/office/officeart/2009/3/layout/HorizontalOrganizationChart#446"/>
    <dgm:cxn modelId="{2E502208-186B-2544-AF94-09FCD5B1D6C5}" type="presParOf" srcId="{0DEA1396-BCB3-7D47-8A43-1B33C6E231B8}" destId="{4EE062D8-B5DE-6A4E-A22F-7EE3E8D980D7}" srcOrd="0" destOrd="0" presId="urn:microsoft.com/office/officeart/2009/3/layout/HorizontalOrganizationChart#446"/>
    <dgm:cxn modelId="{E6DD2053-791A-6E4C-926E-144F1757A29B}" type="presParOf" srcId="{4EE062D8-B5DE-6A4E-A22F-7EE3E8D980D7}" destId="{226E73EE-1EC7-1947-A52A-F4110D6DA2AA}" srcOrd="0" destOrd="0" presId="urn:microsoft.com/office/officeart/2009/3/layout/HorizontalOrganizationChart#446"/>
    <dgm:cxn modelId="{B2D18C61-7DB2-8F4C-B6DA-2F345CEF6F86}" type="presParOf" srcId="{226E73EE-1EC7-1947-A52A-F4110D6DA2AA}" destId="{91F0F2E7-934B-6A44-B293-1805FEB5AE7D}" srcOrd="0" destOrd="0" presId="urn:microsoft.com/office/officeart/2009/3/layout/HorizontalOrganizationChart#446"/>
    <dgm:cxn modelId="{F41CC81E-5AEA-7640-B164-A4B6FCB59F55}" type="presParOf" srcId="{226E73EE-1EC7-1947-A52A-F4110D6DA2AA}" destId="{20C467F0-6AA3-4744-A6F3-18874C67AD1B}" srcOrd="1" destOrd="0" presId="urn:microsoft.com/office/officeart/2009/3/layout/HorizontalOrganizationChart#446"/>
    <dgm:cxn modelId="{C45000FC-CF3D-9E40-84F5-EA4117448FFB}" type="presParOf" srcId="{4EE062D8-B5DE-6A4E-A22F-7EE3E8D980D7}" destId="{0ED0832C-5584-3948-80CE-0EF32ECC94E7}" srcOrd="1" destOrd="0" presId="urn:microsoft.com/office/officeart/2009/3/layout/HorizontalOrganizationChart#446"/>
    <dgm:cxn modelId="{83199250-55E1-6644-B735-313D1A3310FB}" type="presParOf" srcId="{0ED0832C-5584-3948-80CE-0EF32ECC94E7}" destId="{8B66A53F-C082-B747-8E63-0FB53AB1031D}" srcOrd="0" destOrd="0" presId="urn:microsoft.com/office/officeart/2009/3/layout/HorizontalOrganizationChart#446"/>
    <dgm:cxn modelId="{BC581F89-FC2A-BA48-9A10-0C92A3D86CE0}" type="presParOf" srcId="{0ED0832C-5584-3948-80CE-0EF32ECC94E7}" destId="{70601153-50C8-0443-B9EE-796A1DF062D5}" srcOrd="1" destOrd="0" presId="urn:microsoft.com/office/officeart/2009/3/layout/HorizontalOrganizationChart#446"/>
    <dgm:cxn modelId="{BF46A6E1-3673-DC4F-AF44-54CAA8E01600}" type="presParOf" srcId="{70601153-50C8-0443-B9EE-796A1DF062D5}" destId="{D63B5A7D-6242-434F-A5B7-4F02D6BE05BF}" srcOrd="0" destOrd="0" presId="urn:microsoft.com/office/officeart/2009/3/layout/HorizontalOrganizationChart#446"/>
    <dgm:cxn modelId="{E4822160-46A6-5142-BE83-E860DA3DD56C}" type="presParOf" srcId="{D63B5A7D-6242-434F-A5B7-4F02D6BE05BF}" destId="{810E7735-9425-0A4D-922A-2382B3ED8169}" srcOrd="0" destOrd="0" presId="urn:microsoft.com/office/officeart/2009/3/layout/HorizontalOrganizationChart#446"/>
    <dgm:cxn modelId="{50BDC01E-F2C2-0C41-82BE-399DE5413C00}" type="presParOf" srcId="{D63B5A7D-6242-434F-A5B7-4F02D6BE05BF}" destId="{4413D3CF-613F-6B45-9EDF-5F11E366AFD1}" srcOrd="1" destOrd="0" presId="urn:microsoft.com/office/officeart/2009/3/layout/HorizontalOrganizationChart#446"/>
    <dgm:cxn modelId="{D23E5E1C-DAE7-B34A-B900-2BDF4595A7E2}" type="presParOf" srcId="{70601153-50C8-0443-B9EE-796A1DF062D5}" destId="{38D1BD59-336B-2C4A-8D8F-6C9E56A65B0A}" srcOrd="1" destOrd="0" presId="urn:microsoft.com/office/officeart/2009/3/layout/HorizontalOrganizationChart#446"/>
    <dgm:cxn modelId="{43113CE9-A692-7443-B0F2-AE8EE88828E3}" type="presParOf" srcId="{70601153-50C8-0443-B9EE-796A1DF062D5}" destId="{F9B8EA4B-6048-0B4D-A772-1F73BD6F46A3}" srcOrd="2" destOrd="0" presId="urn:microsoft.com/office/officeart/2009/3/layout/HorizontalOrganizationChart#446"/>
    <dgm:cxn modelId="{24874398-DF37-E041-BD50-A7C7F9A01F2B}" type="presParOf" srcId="{0ED0832C-5584-3948-80CE-0EF32ECC94E7}" destId="{51690C39-CC81-244F-848F-18750777EDE5}" srcOrd="2" destOrd="0" presId="urn:microsoft.com/office/officeart/2009/3/layout/HorizontalOrganizationChart#446"/>
    <dgm:cxn modelId="{EEFE332A-52C6-C840-BDA7-F6912D9229B4}" type="presParOf" srcId="{0ED0832C-5584-3948-80CE-0EF32ECC94E7}" destId="{E748A9E4-1108-154C-B124-ECF057CC0DB5}" srcOrd="3" destOrd="0" presId="urn:microsoft.com/office/officeart/2009/3/layout/HorizontalOrganizationChart#446"/>
    <dgm:cxn modelId="{057953D6-4B7A-E94C-80A9-359E373EF52C}" type="presParOf" srcId="{E748A9E4-1108-154C-B124-ECF057CC0DB5}" destId="{A79E19A8-A547-0C46-B902-00D2FA660914}" srcOrd="0" destOrd="0" presId="urn:microsoft.com/office/officeart/2009/3/layout/HorizontalOrganizationChart#446"/>
    <dgm:cxn modelId="{50C18862-E4D5-BB49-B763-EC4404020F68}" type="presParOf" srcId="{A79E19A8-A547-0C46-B902-00D2FA660914}" destId="{3BD57B22-4C97-544D-83CA-A40EC21D3BFD}" srcOrd="0" destOrd="0" presId="urn:microsoft.com/office/officeart/2009/3/layout/HorizontalOrganizationChart#446"/>
    <dgm:cxn modelId="{8FE0F931-4C2C-2E43-83EA-5269DB0E7F52}" type="presParOf" srcId="{A79E19A8-A547-0C46-B902-00D2FA660914}" destId="{85AFED35-E262-B249-BDEA-CD1BC276E5C6}" srcOrd="1" destOrd="0" presId="urn:microsoft.com/office/officeart/2009/3/layout/HorizontalOrganizationChart#446"/>
    <dgm:cxn modelId="{3FE96CEA-EA81-2B4C-A74D-34A2CFE96F02}" type="presParOf" srcId="{E748A9E4-1108-154C-B124-ECF057CC0DB5}" destId="{34026AE3-F0BC-D148-8831-3B1AEC02F3E5}" srcOrd="1" destOrd="0" presId="urn:microsoft.com/office/officeart/2009/3/layout/HorizontalOrganizationChart#446"/>
    <dgm:cxn modelId="{D666B229-46F2-5049-9247-31472F7578FA}" type="presParOf" srcId="{E748A9E4-1108-154C-B124-ECF057CC0DB5}" destId="{AF57628A-72EA-8040-BBF8-A41486213F4F}" srcOrd="2" destOrd="0" presId="urn:microsoft.com/office/officeart/2009/3/layout/HorizontalOrganizationChart#446"/>
    <dgm:cxn modelId="{0EE6A994-A499-8649-A8B8-BC57AA80D17C}" type="presParOf" srcId="{0ED0832C-5584-3948-80CE-0EF32ECC94E7}" destId="{6B4C5A40-8E35-C946-8071-36C9ED43D30E}" srcOrd="4" destOrd="0" presId="urn:microsoft.com/office/officeart/2009/3/layout/HorizontalOrganizationChart#446"/>
    <dgm:cxn modelId="{68CFF4A9-29C7-0547-8207-7A656DFFF269}" type="presParOf" srcId="{0ED0832C-5584-3948-80CE-0EF32ECC94E7}" destId="{73562DED-554D-A648-91A7-F795DD4A9329}" srcOrd="5" destOrd="0" presId="urn:microsoft.com/office/officeart/2009/3/layout/HorizontalOrganizationChart#446"/>
    <dgm:cxn modelId="{97AF85C9-DE9F-7A41-B3E5-1C43E8DAA430}" type="presParOf" srcId="{73562DED-554D-A648-91A7-F795DD4A9329}" destId="{C9A9DDD7-CAE8-D247-94B5-A8C532DD1AD7}" srcOrd="0" destOrd="0" presId="urn:microsoft.com/office/officeart/2009/3/layout/HorizontalOrganizationChart#446"/>
    <dgm:cxn modelId="{666A33F3-C092-EC4E-BB1D-09CE8C6563B7}" type="presParOf" srcId="{C9A9DDD7-CAE8-D247-94B5-A8C532DD1AD7}" destId="{6A1D4A4D-7045-EA47-BB4B-701118090909}" srcOrd="0" destOrd="0" presId="urn:microsoft.com/office/officeart/2009/3/layout/HorizontalOrganizationChart#446"/>
    <dgm:cxn modelId="{C32E096D-793A-1640-8ADB-5827A780AF85}" type="presParOf" srcId="{C9A9DDD7-CAE8-D247-94B5-A8C532DD1AD7}" destId="{6079FDC0-0D8C-244D-A7B9-0FABE1D0B56E}" srcOrd="1" destOrd="0" presId="urn:microsoft.com/office/officeart/2009/3/layout/HorizontalOrganizationChart#446"/>
    <dgm:cxn modelId="{BB418E7F-F1BD-0446-8E39-88AEA84BBB37}" type="presParOf" srcId="{73562DED-554D-A648-91A7-F795DD4A9329}" destId="{B49E918C-C0B7-954D-92AA-DF476904F4F4}" srcOrd="1" destOrd="0" presId="urn:microsoft.com/office/officeart/2009/3/layout/HorizontalOrganizationChart#446"/>
    <dgm:cxn modelId="{26A9C21E-9EBC-1441-B19B-1C6DEA425651}" type="presParOf" srcId="{73562DED-554D-A648-91A7-F795DD4A9329}" destId="{EF45F1B5-E2D5-9A41-A2DC-94612BC09DEC}" srcOrd="2" destOrd="0" presId="urn:microsoft.com/office/officeart/2009/3/layout/HorizontalOrganizationChart#446"/>
    <dgm:cxn modelId="{48DAD42A-A1AD-5D45-8E0D-13EADD2B99CD}" type="presParOf" srcId="{4EE062D8-B5DE-6A4E-A22F-7EE3E8D980D7}" destId="{7FD8FAE8-4542-2B48-8794-308146BD08A7}" srcOrd="2" destOrd="0" presId="urn:microsoft.com/office/officeart/2009/3/layout/HorizontalOrganizationChart#44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7" loCatId="" qsTypeId="urn:microsoft.com/office/officeart/2005/8/quickstyle/simple1#476" qsCatId="simple" csTypeId="urn:microsoft.com/office/officeart/2005/8/colors/accent2_1#152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自由竞争到垄断</a:t>
          </a:r>
          <a:endParaRPr lang="zh-CN" altLang="en-US" dirty="0">
            <a:solidFill>
              <a:schemeClr val="tx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金融资本和金融寡头</a:t>
          </a:r>
          <a:endParaRPr lang="zh-CN" altLang="en-US" dirty="0">
            <a:solidFill>
              <a:schemeClr val="bg1"/>
            </a:solidFill>
          </a:endParaRPr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B19B110F-500F-2046-990C-B727E20E35F1}" type="presOf" srcId="{31EBDE20-1C6E-3141-93B8-3A4AE31B6418}" destId="{8B66A53F-C082-B747-8E63-0FB53AB1031D}" srcOrd="0" destOrd="0" presId="urn:microsoft.com/office/officeart/2009/3/layout/HorizontalOrganizationChart#447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69757EC6-6E0C-384E-A0C7-B249870C3772}" type="presOf" srcId="{541B3879-EA88-C947-B53F-E94F02A53734}" destId="{0DEA1396-BCB3-7D47-8A43-1B33C6E231B8}" srcOrd="0" destOrd="0" presId="urn:microsoft.com/office/officeart/2009/3/layout/HorizontalOrganizationChart#447"/>
    <dgm:cxn modelId="{335C1FC0-4DC8-0941-A9D8-2E6CB039F5D5}" type="presOf" srcId="{9A2E7933-13ED-444E-A9C3-E67289264F08}" destId="{810E7735-9425-0A4D-922A-2382B3ED8169}" srcOrd="0" destOrd="0" presId="urn:microsoft.com/office/officeart/2009/3/layout/HorizontalOrganizationChart#447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771FA969-AEC7-A649-8DCA-72096077C09E}" type="presOf" srcId="{7EEDEE87-66D4-3343-9958-B802CA27D066}" destId="{6079FDC0-0D8C-244D-A7B9-0FABE1D0B56E}" srcOrd="1" destOrd="0" presId="urn:microsoft.com/office/officeart/2009/3/layout/HorizontalOrganizationChart#447"/>
    <dgm:cxn modelId="{25C5D1F3-9EB6-AA41-9975-8F3347EEE441}" type="presOf" srcId="{E82A0DA6-F6FF-F04B-8B38-333370D15BDC}" destId="{85AFED35-E262-B249-BDEA-CD1BC276E5C6}" srcOrd="1" destOrd="0" presId="urn:microsoft.com/office/officeart/2009/3/layout/HorizontalOrganizationChart#447"/>
    <dgm:cxn modelId="{4197D8C2-CF99-E74B-A12B-62DA7934ABE1}" type="presOf" srcId="{E82A0DA6-F6FF-F04B-8B38-333370D15BDC}" destId="{3BD57B22-4C97-544D-83CA-A40EC21D3BFD}" srcOrd="0" destOrd="0" presId="urn:microsoft.com/office/officeart/2009/3/layout/HorizontalOrganizationChart#447"/>
    <dgm:cxn modelId="{21B792E8-37D9-094C-B275-CC5656E9A6F0}" type="presOf" srcId="{48B7A2DC-E8FF-1D43-9F85-5027D6A750B7}" destId="{91F0F2E7-934B-6A44-B293-1805FEB5AE7D}" srcOrd="0" destOrd="0" presId="urn:microsoft.com/office/officeart/2009/3/layout/HorizontalOrganizationChart#447"/>
    <dgm:cxn modelId="{D93FE11E-453C-0947-A080-2B254939F0F6}" type="presOf" srcId="{48B7A2DC-E8FF-1D43-9F85-5027D6A750B7}" destId="{20C467F0-6AA3-4744-A6F3-18874C67AD1B}" srcOrd="1" destOrd="0" presId="urn:microsoft.com/office/officeart/2009/3/layout/HorizontalOrganizationChart#447"/>
    <dgm:cxn modelId="{2EC3F416-63A6-454E-BA97-E7EF40380ED2}" type="presOf" srcId="{F0553392-CC26-6140-92B0-55162D2D885E}" destId="{6B4C5A40-8E35-C946-8071-36C9ED43D30E}" srcOrd="0" destOrd="0" presId="urn:microsoft.com/office/officeart/2009/3/layout/HorizontalOrganizationChart#447"/>
    <dgm:cxn modelId="{7AB7301C-81D0-314F-AF54-726F60CADE7F}" type="presOf" srcId="{7F69FD76-8B4A-3E42-B883-24DE8E62EA59}" destId="{51690C39-CC81-244F-848F-18750777EDE5}" srcOrd="0" destOrd="0" presId="urn:microsoft.com/office/officeart/2009/3/layout/HorizontalOrganizationChart#447"/>
    <dgm:cxn modelId="{817FD9AE-03DB-054C-855D-EDACD54070BF}" type="presOf" srcId="{7EEDEE87-66D4-3343-9958-B802CA27D066}" destId="{6A1D4A4D-7045-EA47-BB4B-701118090909}" srcOrd="0" destOrd="0" presId="urn:microsoft.com/office/officeart/2009/3/layout/HorizontalOrganizationChart#447"/>
    <dgm:cxn modelId="{F3DB8E34-4186-834F-B326-1CD7ADDF5AD6}" type="presOf" srcId="{9A2E7933-13ED-444E-A9C3-E67289264F08}" destId="{4413D3CF-613F-6B45-9EDF-5F11E366AFD1}" srcOrd="1" destOrd="0" presId="urn:microsoft.com/office/officeart/2009/3/layout/HorizontalOrganizationChart#447"/>
    <dgm:cxn modelId="{D85627FD-0621-EB4C-86CA-E10A4C14E52A}" type="presParOf" srcId="{0DEA1396-BCB3-7D47-8A43-1B33C6E231B8}" destId="{4EE062D8-B5DE-6A4E-A22F-7EE3E8D980D7}" srcOrd="0" destOrd="0" presId="urn:microsoft.com/office/officeart/2009/3/layout/HorizontalOrganizationChart#447"/>
    <dgm:cxn modelId="{151C13C9-3ECC-784E-970B-3ADDE9EB6083}" type="presParOf" srcId="{4EE062D8-B5DE-6A4E-A22F-7EE3E8D980D7}" destId="{226E73EE-1EC7-1947-A52A-F4110D6DA2AA}" srcOrd="0" destOrd="0" presId="urn:microsoft.com/office/officeart/2009/3/layout/HorizontalOrganizationChart#447"/>
    <dgm:cxn modelId="{74829415-BFE0-644C-83AD-736055243CB1}" type="presParOf" srcId="{226E73EE-1EC7-1947-A52A-F4110D6DA2AA}" destId="{91F0F2E7-934B-6A44-B293-1805FEB5AE7D}" srcOrd="0" destOrd="0" presId="urn:microsoft.com/office/officeart/2009/3/layout/HorizontalOrganizationChart#447"/>
    <dgm:cxn modelId="{8D60CE02-8B1A-2244-83F2-9C9F802AA9EF}" type="presParOf" srcId="{226E73EE-1EC7-1947-A52A-F4110D6DA2AA}" destId="{20C467F0-6AA3-4744-A6F3-18874C67AD1B}" srcOrd="1" destOrd="0" presId="urn:microsoft.com/office/officeart/2009/3/layout/HorizontalOrganizationChart#447"/>
    <dgm:cxn modelId="{36A7D6BB-C496-694B-B64A-4EFBE5C576C4}" type="presParOf" srcId="{4EE062D8-B5DE-6A4E-A22F-7EE3E8D980D7}" destId="{0ED0832C-5584-3948-80CE-0EF32ECC94E7}" srcOrd="1" destOrd="0" presId="urn:microsoft.com/office/officeart/2009/3/layout/HorizontalOrganizationChart#447"/>
    <dgm:cxn modelId="{DB2F4C9F-D933-534E-AC10-30A7EE840235}" type="presParOf" srcId="{0ED0832C-5584-3948-80CE-0EF32ECC94E7}" destId="{8B66A53F-C082-B747-8E63-0FB53AB1031D}" srcOrd="0" destOrd="0" presId="urn:microsoft.com/office/officeart/2009/3/layout/HorizontalOrganizationChart#447"/>
    <dgm:cxn modelId="{7E85AE6E-DF33-B249-85E8-076E69C07B0F}" type="presParOf" srcId="{0ED0832C-5584-3948-80CE-0EF32ECC94E7}" destId="{70601153-50C8-0443-B9EE-796A1DF062D5}" srcOrd="1" destOrd="0" presId="urn:microsoft.com/office/officeart/2009/3/layout/HorizontalOrganizationChart#447"/>
    <dgm:cxn modelId="{C2B0ECC0-FB94-C043-89C5-C375CFB822CF}" type="presParOf" srcId="{70601153-50C8-0443-B9EE-796A1DF062D5}" destId="{D63B5A7D-6242-434F-A5B7-4F02D6BE05BF}" srcOrd="0" destOrd="0" presId="urn:microsoft.com/office/officeart/2009/3/layout/HorizontalOrganizationChart#447"/>
    <dgm:cxn modelId="{9A0FED7A-F56B-E545-9D09-4C5FA4805C49}" type="presParOf" srcId="{D63B5A7D-6242-434F-A5B7-4F02D6BE05BF}" destId="{810E7735-9425-0A4D-922A-2382B3ED8169}" srcOrd="0" destOrd="0" presId="urn:microsoft.com/office/officeart/2009/3/layout/HorizontalOrganizationChart#447"/>
    <dgm:cxn modelId="{CCBB1A5C-14B2-AB46-8B0F-5F288D645690}" type="presParOf" srcId="{D63B5A7D-6242-434F-A5B7-4F02D6BE05BF}" destId="{4413D3CF-613F-6B45-9EDF-5F11E366AFD1}" srcOrd="1" destOrd="0" presId="urn:microsoft.com/office/officeart/2009/3/layout/HorizontalOrganizationChart#447"/>
    <dgm:cxn modelId="{162E29E8-5137-5B44-BE2B-61AE9A86E354}" type="presParOf" srcId="{70601153-50C8-0443-B9EE-796A1DF062D5}" destId="{38D1BD59-336B-2C4A-8D8F-6C9E56A65B0A}" srcOrd="1" destOrd="0" presId="urn:microsoft.com/office/officeart/2009/3/layout/HorizontalOrganizationChart#447"/>
    <dgm:cxn modelId="{E1495001-7E18-8949-8277-60C8EAC6E7D7}" type="presParOf" srcId="{70601153-50C8-0443-B9EE-796A1DF062D5}" destId="{F9B8EA4B-6048-0B4D-A772-1F73BD6F46A3}" srcOrd="2" destOrd="0" presId="urn:microsoft.com/office/officeart/2009/3/layout/HorizontalOrganizationChart#447"/>
    <dgm:cxn modelId="{930C5ACA-0DD4-8A48-BF8D-D7F387C298A2}" type="presParOf" srcId="{0ED0832C-5584-3948-80CE-0EF32ECC94E7}" destId="{51690C39-CC81-244F-848F-18750777EDE5}" srcOrd="2" destOrd="0" presId="urn:microsoft.com/office/officeart/2009/3/layout/HorizontalOrganizationChart#447"/>
    <dgm:cxn modelId="{50FEA14F-C310-CE47-8EA7-1E52A78463E9}" type="presParOf" srcId="{0ED0832C-5584-3948-80CE-0EF32ECC94E7}" destId="{E748A9E4-1108-154C-B124-ECF057CC0DB5}" srcOrd="3" destOrd="0" presId="urn:microsoft.com/office/officeart/2009/3/layout/HorizontalOrganizationChart#447"/>
    <dgm:cxn modelId="{4D20634C-9FC6-2C4B-B324-AFAAA10FA3D4}" type="presParOf" srcId="{E748A9E4-1108-154C-B124-ECF057CC0DB5}" destId="{A79E19A8-A547-0C46-B902-00D2FA660914}" srcOrd="0" destOrd="0" presId="urn:microsoft.com/office/officeart/2009/3/layout/HorizontalOrganizationChart#447"/>
    <dgm:cxn modelId="{46732E4F-8296-4645-9315-EB365FD51B01}" type="presParOf" srcId="{A79E19A8-A547-0C46-B902-00D2FA660914}" destId="{3BD57B22-4C97-544D-83CA-A40EC21D3BFD}" srcOrd="0" destOrd="0" presId="urn:microsoft.com/office/officeart/2009/3/layout/HorizontalOrganizationChart#447"/>
    <dgm:cxn modelId="{4FFE0AEB-B19A-3248-A2C5-2196C4F07F6B}" type="presParOf" srcId="{A79E19A8-A547-0C46-B902-00D2FA660914}" destId="{85AFED35-E262-B249-BDEA-CD1BC276E5C6}" srcOrd="1" destOrd="0" presId="urn:microsoft.com/office/officeart/2009/3/layout/HorizontalOrganizationChart#447"/>
    <dgm:cxn modelId="{5C5E1892-6910-6C47-8ED9-51ABFDE7F18C}" type="presParOf" srcId="{E748A9E4-1108-154C-B124-ECF057CC0DB5}" destId="{34026AE3-F0BC-D148-8831-3B1AEC02F3E5}" srcOrd="1" destOrd="0" presId="urn:microsoft.com/office/officeart/2009/3/layout/HorizontalOrganizationChart#447"/>
    <dgm:cxn modelId="{1E1C69BA-A3FA-634C-AC1D-C248E9DA8068}" type="presParOf" srcId="{E748A9E4-1108-154C-B124-ECF057CC0DB5}" destId="{AF57628A-72EA-8040-BBF8-A41486213F4F}" srcOrd="2" destOrd="0" presId="urn:microsoft.com/office/officeart/2009/3/layout/HorizontalOrganizationChart#447"/>
    <dgm:cxn modelId="{01EA9F1A-73BF-6240-B692-C33114E03CC9}" type="presParOf" srcId="{0ED0832C-5584-3948-80CE-0EF32ECC94E7}" destId="{6B4C5A40-8E35-C946-8071-36C9ED43D30E}" srcOrd="4" destOrd="0" presId="urn:microsoft.com/office/officeart/2009/3/layout/HorizontalOrganizationChart#447"/>
    <dgm:cxn modelId="{F66B9377-DCC7-0646-BF9E-EC3892FC274F}" type="presParOf" srcId="{0ED0832C-5584-3948-80CE-0EF32ECC94E7}" destId="{73562DED-554D-A648-91A7-F795DD4A9329}" srcOrd="5" destOrd="0" presId="urn:microsoft.com/office/officeart/2009/3/layout/HorizontalOrganizationChart#447"/>
    <dgm:cxn modelId="{36EF21FC-755A-4144-A1D9-A518B1DB97A5}" type="presParOf" srcId="{73562DED-554D-A648-91A7-F795DD4A9329}" destId="{C9A9DDD7-CAE8-D247-94B5-A8C532DD1AD7}" srcOrd="0" destOrd="0" presId="urn:microsoft.com/office/officeart/2009/3/layout/HorizontalOrganizationChart#447"/>
    <dgm:cxn modelId="{0B0A8847-0441-1343-AE52-46C6E3F9F8EB}" type="presParOf" srcId="{C9A9DDD7-CAE8-D247-94B5-A8C532DD1AD7}" destId="{6A1D4A4D-7045-EA47-BB4B-701118090909}" srcOrd="0" destOrd="0" presId="urn:microsoft.com/office/officeart/2009/3/layout/HorizontalOrganizationChart#447"/>
    <dgm:cxn modelId="{2D46A7C1-ABB4-FC43-9F56-7872BECD7A4B}" type="presParOf" srcId="{C9A9DDD7-CAE8-D247-94B5-A8C532DD1AD7}" destId="{6079FDC0-0D8C-244D-A7B9-0FABE1D0B56E}" srcOrd="1" destOrd="0" presId="urn:microsoft.com/office/officeart/2009/3/layout/HorizontalOrganizationChart#447"/>
    <dgm:cxn modelId="{64134C7D-ABFE-2345-8511-0F3F84A9299E}" type="presParOf" srcId="{73562DED-554D-A648-91A7-F795DD4A9329}" destId="{B49E918C-C0B7-954D-92AA-DF476904F4F4}" srcOrd="1" destOrd="0" presId="urn:microsoft.com/office/officeart/2009/3/layout/HorizontalOrganizationChart#447"/>
    <dgm:cxn modelId="{1CFA6C33-F6BE-0846-8AB2-8DD9FC36A07B}" type="presParOf" srcId="{73562DED-554D-A648-91A7-F795DD4A9329}" destId="{EF45F1B5-E2D5-9A41-A2DC-94612BC09DEC}" srcOrd="2" destOrd="0" presId="urn:microsoft.com/office/officeart/2009/3/layout/HorizontalOrganizationChart#447"/>
    <dgm:cxn modelId="{8D6B4194-EEE0-B24B-BDE8-75C3BF763C94}" type="presParOf" srcId="{4EE062D8-B5DE-6A4E-A22F-7EE3E8D980D7}" destId="{7FD8FAE8-4542-2B48-8794-308146BD08A7}" srcOrd="2" destOrd="0" presId="urn:microsoft.com/office/officeart/2009/3/layout/HorizontalOrganizationChart#44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8" loCatId="" qsTypeId="urn:microsoft.com/office/officeart/2005/8/quickstyle/simple1#477" qsCatId="simple" csTypeId="urn:microsoft.com/office/officeart/2005/8/colors/accent2_1#153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自由竞争到垄断</a:t>
          </a:r>
          <a:endParaRPr lang="zh-CN" altLang="en-US" dirty="0">
            <a:solidFill>
              <a:schemeClr val="tx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金融资本和金融寡头</a:t>
          </a:r>
          <a:endParaRPr lang="zh-CN" altLang="en-US" dirty="0">
            <a:solidFill>
              <a:schemeClr val="tx1"/>
            </a:solidFill>
          </a:endParaRPr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垄断利润</a:t>
          </a:r>
          <a:endParaRPr lang="zh-CN" altLang="en-US" dirty="0">
            <a:solidFill>
              <a:schemeClr val="bg1"/>
            </a:solidFill>
          </a:endParaRPr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06BE94BB-58BC-7140-85D1-68FD738B19F6}" type="presOf" srcId="{7EEDEE87-66D4-3343-9958-B802CA27D066}" destId="{6079FDC0-0D8C-244D-A7B9-0FABE1D0B56E}" srcOrd="1" destOrd="0" presId="urn:microsoft.com/office/officeart/2009/3/layout/HorizontalOrganizationChart#448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C539F883-8B42-F144-A4BC-D178D801D232}" type="presOf" srcId="{9A2E7933-13ED-444E-A9C3-E67289264F08}" destId="{810E7735-9425-0A4D-922A-2382B3ED8169}" srcOrd="0" destOrd="0" presId="urn:microsoft.com/office/officeart/2009/3/layout/HorizontalOrganizationChart#448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DC7DE431-F339-9640-B2B2-C92FB382A83F}" type="presOf" srcId="{E82A0DA6-F6FF-F04B-8B38-333370D15BDC}" destId="{85AFED35-E262-B249-BDEA-CD1BC276E5C6}" srcOrd="1" destOrd="0" presId="urn:microsoft.com/office/officeart/2009/3/layout/HorizontalOrganizationChart#448"/>
    <dgm:cxn modelId="{040AF541-C57C-0243-848C-EFD7579E4A65}" type="presOf" srcId="{541B3879-EA88-C947-B53F-E94F02A53734}" destId="{0DEA1396-BCB3-7D47-8A43-1B33C6E231B8}" srcOrd="0" destOrd="0" presId="urn:microsoft.com/office/officeart/2009/3/layout/HorizontalOrganizationChart#448"/>
    <dgm:cxn modelId="{32BAF0EB-A068-A849-9692-697FE2F6D6BE}" type="presOf" srcId="{F0553392-CC26-6140-92B0-55162D2D885E}" destId="{6B4C5A40-8E35-C946-8071-36C9ED43D30E}" srcOrd="0" destOrd="0" presId="urn:microsoft.com/office/officeart/2009/3/layout/HorizontalOrganizationChart#448"/>
    <dgm:cxn modelId="{6568026E-2B7B-C543-90CB-CB7FF592EA92}" type="presOf" srcId="{48B7A2DC-E8FF-1D43-9F85-5027D6A750B7}" destId="{91F0F2E7-934B-6A44-B293-1805FEB5AE7D}" srcOrd="0" destOrd="0" presId="urn:microsoft.com/office/officeart/2009/3/layout/HorizontalOrganizationChart#448"/>
    <dgm:cxn modelId="{1A573DB1-A835-9247-9043-ED42915DBB33}" type="presOf" srcId="{7EEDEE87-66D4-3343-9958-B802CA27D066}" destId="{6A1D4A4D-7045-EA47-BB4B-701118090909}" srcOrd="0" destOrd="0" presId="urn:microsoft.com/office/officeart/2009/3/layout/HorizontalOrganizationChart#448"/>
    <dgm:cxn modelId="{C655293C-0782-464F-B22A-F2F9C34FC7C7}" type="presOf" srcId="{31EBDE20-1C6E-3141-93B8-3A4AE31B6418}" destId="{8B66A53F-C082-B747-8E63-0FB53AB1031D}" srcOrd="0" destOrd="0" presId="urn:microsoft.com/office/officeart/2009/3/layout/HorizontalOrganizationChart#448"/>
    <dgm:cxn modelId="{936F131A-3836-3042-BC91-D7107C8B4C4A}" type="presOf" srcId="{E82A0DA6-F6FF-F04B-8B38-333370D15BDC}" destId="{3BD57B22-4C97-544D-83CA-A40EC21D3BFD}" srcOrd="0" destOrd="0" presId="urn:microsoft.com/office/officeart/2009/3/layout/HorizontalOrganizationChart#448"/>
    <dgm:cxn modelId="{4CC3E5E6-E221-E646-854D-FF888D21B8AE}" type="presOf" srcId="{48B7A2DC-E8FF-1D43-9F85-5027D6A750B7}" destId="{20C467F0-6AA3-4744-A6F3-18874C67AD1B}" srcOrd="1" destOrd="0" presId="urn:microsoft.com/office/officeart/2009/3/layout/HorizontalOrganizationChart#448"/>
    <dgm:cxn modelId="{8080DF04-F793-E349-B956-888FFC05EC0A}" type="presOf" srcId="{7F69FD76-8B4A-3E42-B883-24DE8E62EA59}" destId="{51690C39-CC81-244F-848F-18750777EDE5}" srcOrd="0" destOrd="0" presId="urn:microsoft.com/office/officeart/2009/3/layout/HorizontalOrganizationChart#448"/>
    <dgm:cxn modelId="{1193808F-C316-A046-846A-36AB074F686A}" type="presOf" srcId="{9A2E7933-13ED-444E-A9C3-E67289264F08}" destId="{4413D3CF-613F-6B45-9EDF-5F11E366AFD1}" srcOrd="1" destOrd="0" presId="urn:microsoft.com/office/officeart/2009/3/layout/HorizontalOrganizationChart#448"/>
    <dgm:cxn modelId="{ECDCD9E0-AA61-1948-98BA-79FC3B129275}" type="presParOf" srcId="{0DEA1396-BCB3-7D47-8A43-1B33C6E231B8}" destId="{4EE062D8-B5DE-6A4E-A22F-7EE3E8D980D7}" srcOrd="0" destOrd="0" presId="urn:microsoft.com/office/officeart/2009/3/layout/HorizontalOrganizationChart#448"/>
    <dgm:cxn modelId="{0F0787B7-B0A5-2A4E-8F49-3A3E3F1E871B}" type="presParOf" srcId="{4EE062D8-B5DE-6A4E-A22F-7EE3E8D980D7}" destId="{226E73EE-1EC7-1947-A52A-F4110D6DA2AA}" srcOrd="0" destOrd="0" presId="urn:microsoft.com/office/officeart/2009/3/layout/HorizontalOrganizationChart#448"/>
    <dgm:cxn modelId="{FB3AB6D5-5FCA-8149-B81B-B25C002F9339}" type="presParOf" srcId="{226E73EE-1EC7-1947-A52A-F4110D6DA2AA}" destId="{91F0F2E7-934B-6A44-B293-1805FEB5AE7D}" srcOrd="0" destOrd="0" presId="urn:microsoft.com/office/officeart/2009/3/layout/HorizontalOrganizationChart#448"/>
    <dgm:cxn modelId="{1503C986-1593-B24F-B383-4E2CCEEED02E}" type="presParOf" srcId="{226E73EE-1EC7-1947-A52A-F4110D6DA2AA}" destId="{20C467F0-6AA3-4744-A6F3-18874C67AD1B}" srcOrd="1" destOrd="0" presId="urn:microsoft.com/office/officeart/2009/3/layout/HorizontalOrganizationChart#448"/>
    <dgm:cxn modelId="{DB3EA6CB-87E9-2343-8986-31155576D354}" type="presParOf" srcId="{4EE062D8-B5DE-6A4E-A22F-7EE3E8D980D7}" destId="{0ED0832C-5584-3948-80CE-0EF32ECC94E7}" srcOrd="1" destOrd="0" presId="urn:microsoft.com/office/officeart/2009/3/layout/HorizontalOrganizationChart#448"/>
    <dgm:cxn modelId="{19626DB4-3D30-434C-A525-C2AD8A454A88}" type="presParOf" srcId="{0ED0832C-5584-3948-80CE-0EF32ECC94E7}" destId="{8B66A53F-C082-B747-8E63-0FB53AB1031D}" srcOrd="0" destOrd="0" presId="urn:microsoft.com/office/officeart/2009/3/layout/HorizontalOrganizationChart#448"/>
    <dgm:cxn modelId="{B7323EDF-6536-CE48-8D0A-B0FC9CDAD787}" type="presParOf" srcId="{0ED0832C-5584-3948-80CE-0EF32ECC94E7}" destId="{70601153-50C8-0443-B9EE-796A1DF062D5}" srcOrd="1" destOrd="0" presId="urn:microsoft.com/office/officeart/2009/3/layout/HorizontalOrganizationChart#448"/>
    <dgm:cxn modelId="{6B949C8A-E448-6A4D-B874-B401415DCBE9}" type="presParOf" srcId="{70601153-50C8-0443-B9EE-796A1DF062D5}" destId="{D63B5A7D-6242-434F-A5B7-4F02D6BE05BF}" srcOrd="0" destOrd="0" presId="urn:microsoft.com/office/officeart/2009/3/layout/HorizontalOrganizationChart#448"/>
    <dgm:cxn modelId="{C1A0D46F-E6DC-474B-BE59-86459682C484}" type="presParOf" srcId="{D63B5A7D-6242-434F-A5B7-4F02D6BE05BF}" destId="{810E7735-9425-0A4D-922A-2382B3ED8169}" srcOrd="0" destOrd="0" presId="urn:microsoft.com/office/officeart/2009/3/layout/HorizontalOrganizationChart#448"/>
    <dgm:cxn modelId="{A279E99D-4968-2C4F-A916-ED9438952CB5}" type="presParOf" srcId="{D63B5A7D-6242-434F-A5B7-4F02D6BE05BF}" destId="{4413D3CF-613F-6B45-9EDF-5F11E366AFD1}" srcOrd="1" destOrd="0" presId="urn:microsoft.com/office/officeart/2009/3/layout/HorizontalOrganizationChart#448"/>
    <dgm:cxn modelId="{3CBB2569-65A9-9142-A224-400B73F212EC}" type="presParOf" srcId="{70601153-50C8-0443-B9EE-796A1DF062D5}" destId="{38D1BD59-336B-2C4A-8D8F-6C9E56A65B0A}" srcOrd="1" destOrd="0" presId="urn:microsoft.com/office/officeart/2009/3/layout/HorizontalOrganizationChart#448"/>
    <dgm:cxn modelId="{031D9625-C89D-914C-A14C-5EC74A971404}" type="presParOf" srcId="{70601153-50C8-0443-B9EE-796A1DF062D5}" destId="{F9B8EA4B-6048-0B4D-A772-1F73BD6F46A3}" srcOrd="2" destOrd="0" presId="urn:microsoft.com/office/officeart/2009/3/layout/HorizontalOrganizationChart#448"/>
    <dgm:cxn modelId="{E9CD6212-834C-C942-BACB-605A4FE26A74}" type="presParOf" srcId="{0ED0832C-5584-3948-80CE-0EF32ECC94E7}" destId="{51690C39-CC81-244F-848F-18750777EDE5}" srcOrd="2" destOrd="0" presId="urn:microsoft.com/office/officeart/2009/3/layout/HorizontalOrganizationChart#448"/>
    <dgm:cxn modelId="{E1F98D73-674C-0648-AB6B-58DDE1902909}" type="presParOf" srcId="{0ED0832C-5584-3948-80CE-0EF32ECC94E7}" destId="{E748A9E4-1108-154C-B124-ECF057CC0DB5}" srcOrd="3" destOrd="0" presId="urn:microsoft.com/office/officeart/2009/3/layout/HorizontalOrganizationChart#448"/>
    <dgm:cxn modelId="{45E63C3E-5250-EC46-99D2-116E6538B34B}" type="presParOf" srcId="{E748A9E4-1108-154C-B124-ECF057CC0DB5}" destId="{A79E19A8-A547-0C46-B902-00D2FA660914}" srcOrd="0" destOrd="0" presId="urn:microsoft.com/office/officeart/2009/3/layout/HorizontalOrganizationChart#448"/>
    <dgm:cxn modelId="{0FF94A87-ADF6-4B4D-8805-FD6681E1BF2B}" type="presParOf" srcId="{A79E19A8-A547-0C46-B902-00D2FA660914}" destId="{3BD57B22-4C97-544D-83CA-A40EC21D3BFD}" srcOrd="0" destOrd="0" presId="urn:microsoft.com/office/officeart/2009/3/layout/HorizontalOrganizationChart#448"/>
    <dgm:cxn modelId="{1F2A8A26-6087-384A-AD2A-DC1D2277ABEC}" type="presParOf" srcId="{A79E19A8-A547-0C46-B902-00D2FA660914}" destId="{85AFED35-E262-B249-BDEA-CD1BC276E5C6}" srcOrd="1" destOrd="0" presId="urn:microsoft.com/office/officeart/2009/3/layout/HorizontalOrganizationChart#448"/>
    <dgm:cxn modelId="{33A05C07-FF40-794A-B8AB-1A633D72CA89}" type="presParOf" srcId="{E748A9E4-1108-154C-B124-ECF057CC0DB5}" destId="{34026AE3-F0BC-D148-8831-3B1AEC02F3E5}" srcOrd="1" destOrd="0" presId="urn:microsoft.com/office/officeart/2009/3/layout/HorizontalOrganizationChart#448"/>
    <dgm:cxn modelId="{5000544F-608A-3F49-8783-F64CC537559F}" type="presParOf" srcId="{E748A9E4-1108-154C-B124-ECF057CC0DB5}" destId="{AF57628A-72EA-8040-BBF8-A41486213F4F}" srcOrd="2" destOrd="0" presId="urn:microsoft.com/office/officeart/2009/3/layout/HorizontalOrganizationChart#448"/>
    <dgm:cxn modelId="{EF9710D3-9F16-3B4C-87AC-F90E9BDA51C2}" type="presParOf" srcId="{0ED0832C-5584-3948-80CE-0EF32ECC94E7}" destId="{6B4C5A40-8E35-C946-8071-36C9ED43D30E}" srcOrd="4" destOrd="0" presId="urn:microsoft.com/office/officeart/2009/3/layout/HorizontalOrganizationChart#448"/>
    <dgm:cxn modelId="{3ECEC715-83DF-FE4E-A443-D5665BA5746C}" type="presParOf" srcId="{0ED0832C-5584-3948-80CE-0EF32ECC94E7}" destId="{73562DED-554D-A648-91A7-F795DD4A9329}" srcOrd="5" destOrd="0" presId="urn:microsoft.com/office/officeart/2009/3/layout/HorizontalOrganizationChart#448"/>
    <dgm:cxn modelId="{D491238B-4AAE-9C47-965E-65DE15840E3C}" type="presParOf" srcId="{73562DED-554D-A648-91A7-F795DD4A9329}" destId="{C9A9DDD7-CAE8-D247-94B5-A8C532DD1AD7}" srcOrd="0" destOrd="0" presId="urn:microsoft.com/office/officeart/2009/3/layout/HorizontalOrganizationChart#448"/>
    <dgm:cxn modelId="{0383B2F6-528B-9642-A288-1CB0BAA769B2}" type="presParOf" srcId="{C9A9DDD7-CAE8-D247-94B5-A8C532DD1AD7}" destId="{6A1D4A4D-7045-EA47-BB4B-701118090909}" srcOrd="0" destOrd="0" presId="urn:microsoft.com/office/officeart/2009/3/layout/HorizontalOrganizationChart#448"/>
    <dgm:cxn modelId="{D5CE8A79-411F-BD4E-8226-C0711121538D}" type="presParOf" srcId="{C9A9DDD7-CAE8-D247-94B5-A8C532DD1AD7}" destId="{6079FDC0-0D8C-244D-A7B9-0FABE1D0B56E}" srcOrd="1" destOrd="0" presId="urn:microsoft.com/office/officeart/2009/3/layout/HorizontalOrganizationChart#448"/>
    <dgm:cxn modelId="{A01B745C-9248-D949-ADF3-14A4DBEAA926}" type="presParOf" srcId="{73562DED-554D-A648-91A7-F795DD4A9329}" destId="{B49E918C-C0B7-954D-92AA-DF476904F4F4}" srcOrd="1" destOrd="0" presId="urn:microsoft.com/office/officeart/2009/3/layout/HorizontalOrganizationChart#448"/>
    <dgm:cxn modelId="{C0F2D68D-C4B5-7743-842B-429554FB45D8}" type="presParOf" srcId="{73562DED-554D-A648-91A7-F795DD4A9329}" destId="{EF45F1B5-E2D5-9A41-A2DC-94612BC09DEC}" srcOrd="2" destOrd="0" presId="urn:microsoft.com/office/officeart/2009/3/layout/HorizontalOrganizationChart#448"/>
    <dgm:cxn modelId="{FB52CDC9-13F2-B74E-98A7-863C400ADBA5}" type="presParOf" srcId="{4EE062D8-B5DE-6A4E-A22F-7EE3E8D980D7}" destId="{7FD8FAE8-4542-2B48-8794-308146BD08A7}" srcOrd="2" destOrd="0" presId="urn:microsoft.com/office/officeart/2009/3/layout/HorizontalOrganizationChart#44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9" loCatId="" qsTypeId="urn:microsoft.com/office/officeart/2005/8/quickstyle/simple1#478" qsCatId="simple" csTypeId="urn:microsoft.com/office/officeart/2005/8/colors/accent2_1#154" csCatId="accent2" phldr="1"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type="par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95BFEBFB-7E17-654A-B3A7-7C8AA67CB532}" type="sib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/>
      <dgm:t>
        <a:bodyPr/>
        <a:lstStyle/>
        <a:p>
          <a:r>
            <a:rPr lang="zh-CN" altLang="en-US" dirty="0" smtClean="0"/>
            <a:t>自由竞争到垄断</a:t>
          </a:r>
          <a:endParaRPr lang="zh-CN" altLang="en-US" dirty="0"/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09B2C0C-7D09-174C-8994-9F7520738149}" type="pres">
      <dgm:prSet presAssocID="{9737665C-31FB-0446-9371-D925D2F18DBC}" presName="hierRoot1" presStyleCnt="0">
        <dgm:presLayoutVars>
          <dgm:hierBranch val="init"/>
        </dgm:presLayoutVars>
      </dgm:prSet>
      <dgm:spPr/>
    </dgm:pt>
    <dgm:pt modelId="{C0C7B3F2-8FCE-204F-A02D-FC8909E2353E}" type="pres">
      <dgm:prSet presAssocID="{9737665C-31FB-0446-9371-D925D2F18DBC}" presName="rootComposite1" presStyleCnt="0"/>
      <dgm:spPr/>
    </dgm:pt>
    <dgm:pt modelId="{99A95255-6777-F94D-9176-0ACB249C83F2}" type="pres">
      <dgm:prSet presAssocID="{9737665C-31FB-0446-9371-D925D2F18DB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E0BC-1FC8-D34F-9CC3-B1EEB0426D7E}" type="pres">
      <dgm:prSet presAssocID="{9737665C-31FB-0446-9371-D925D2F18DB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438616-8310-284B-B037-EB4B6EDDCC3B}" type="pres">
      <dgm:prSet presAssocID="{9737665C-31FB-0446-9371-D925D2F18DBC}" presName="hierChild2" presStyleCnt="0"/>
      <dgm:spPr/>
    </dgm:pt>
    <dgm:pt modelId="{27F1D9D4-3E37-2545-B5CF-E359332F564A}" type="pres">
      <dgm:prSet presAssocID="{78A0A8CD-223C-0743-AD37-FA84846FCD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8B66A53F-C082-B747-8E63-0FB53AB1031D}" type="pres">
      <dgm:prSet presAssocID="{31EBDE20-1C6E-3141-93B8-3A4AE31B6418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3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3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3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3D1B91E-AE4C-9B45-9991-92600D78B492}" type="pres">
      <dgm:prSet presAssocID="{9737665C-31FB-0446-9371-D925D2F18DBC}" presName="hierChild3" presStyleCnt="0"/>
      <dgm:spPr/>
    </dgm:pt>
  </dgm:ptLst>
  <dgm:cxnLst>
    <dgm:cxn modelId="{2D582DEC-19DF-6142-874D-AD76393CE9B5}" type="presOf" srcId="{48B7A2DC-E8FF-1D43-9F85-5027D6A750B7}" destId="{7C8F2684-685F-B343-AA36-2E09891E2C87}" srcOrd="1" destOrd="0" presId="urn:microsoft.com/office/officeart/2009/3/layout/HorizontalOrganizationChart#449"/>
    <dgm:cxn modelId="{F18A53DB-4756-3E4B-B0D7-28B0128A24B5}" srcId="{541B3879-EA88-C947-B53F-E94F02A53734}" destId="{9737665C-31FB-0446-9371-D925D2F18DBC}" srcOrd="0" destOrd="0" parTransId="{F9B09419-B866-084A-B966-8AE91FF5ECB9}" sibTransId="{95BFEBFB-7E17-654A-B3A7-7C8AA67CB532}"/>
    <dgm:cxn modelId="{2E224D1E-67E1-6645-B826-37026AD8478A}" type="presOf" srcId="{78A0A8CD-223C-0743-AD37-FA84846FCDAF}" destId="{27F1D9D4-3E37-2545-B5CF-E359332F564A}" srcOrd="0" destOrd="0" presId="urn:microsoft.com/office/officeart/2009/3/layout/HorizontalOrganizationChart#449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24732B85-92F7-4943-AEDA-5ABFD998916B}" type="presOf" srcId="{5E5DD2E6-C9A6-E34D-AE06-9B1448B5F350}" destId="{1831D48B-0653-0E48-AC34-42B085FD0335}" srcOrd="0" destOrd="0" presId="urn:microsoft.com/office/officeart/2009/3/layout/HorizontalOrganizationChart#449"/>
    <dgm:cxn modelId="{4C736B20-D996-9349-A45E-BF9D200E73DD}" type="presOf" srcId="{9737665C-31FB-0446-9371-D925D2F18DBC}" destId="{99A95255-6777-F94D-9176-0ACB249C83F2}" srcOrd="0" destOrd="0" presId="urn:microsoft.com/office/officeart/2009/3/layout/HorizontalOrganizationChart#449"/>
    <dgm:cxn modelId="{D9C87765-AAB5-8F4C-BAEF-AB5CB0B38F6A}" type="presOf" srcId="{F0553392-CC26-6140-92B0-55162D2D885E}" destId="{6B4C5A40-8E35-C946-8071-36C9ED43D30E}" srcOrd="0" destOrd="0" presId="urn:microsoft.com/office/officeart/2009/3/layout/HorizontalOrganizationChart#449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F6FAF2E6-CD50-D249-B21A-2EF699987845}" type="presOf" srcId="{E82A0DA6-F6FF-F04B-8B38-333370D15BDC}" destId="{3BD57B22-4C97-544D-83CA-A40EC21D3BFD}" srcOrd="0" destOrd="0" presId="urn:microsoft.com/office/officeart/2009/3/layout/HorizontalOrganizationChart#449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D9DFF86A-2679-4943-9392-561E82528F78}" type="presOf" srcId="{7F69FD76-8B4A-3E42-B883-24DE8E62EA59}" destId="{51690C39-CC81-244F-848F-18750777EDE5}" srcOrd="0" destOrd="0" presId="urn:microsoft.com/office/officeart/2009/3/layout/HorizontalOrganizationChart#449"/>
    <dgm:cxn modelId="{CE4B6537-1826-A34C-A612-27E52F2DC879}" type="presOf" srcId="{F4E97F27-118D-DD41-AECA-EAF426585367}" destId="{E2EC6D2E-A1A0-4647-9198-674E32D4EDCD}" srcOrd="0" destOrd="0" presId="urn:microsoft.com/office/officeart/2009/3/layout/HorizontalOrganizationChart#449"/>
    <dgm:cxn modelId="{9B6CD202-8B29-4D41-97E5-CE84B54C6F0C}" type="presOf" srcId="{7EEDEE87-66D4-3343-9958-B802CA27D066}" destId="{6079FDC0-0D8C-244D-A7B9-0FABE1D0B56E}" srcOrd="1" destOrd="0" presId="urn:microsoft.com/office/officeart/2009/3/layout/HorizontalOrganizationChart#449"/>
    <dgm:cxn modelId="{E34FDB48-92BC-E24A-B452-30F1FB42BAE9}" type="presOf" srcId="{48B7A2DC-E8FF-1D43-9F85-5027D6A750B7}" destId="{28523F13-4A5F-574D-A101-FF0A3CA68BFE}" srcOrd="0" destOrd="0" presId="urn:microsoft.com/office/officeart/2009/3/layout/HorizontalOrganizationChart#449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6D6DFF65-9162-C642-97D5-4E73360F9E68}" type="presOf" srcId="{9A2E7933-13ED-444E-A9C3-E67289264F08}" destId="{4413D3CF-613F-6B45-9EDF-5F11E366AFD1}" srcOrd="1" destOrd="0" presId="urn:microsoft.com/office/officeart/2009/3/layout/HorizontalOrganizationChart#449"/>
    <dgm:cxn modelId="{9555BCAA-9AA1-D94F-844F-6EBEE905763C}" type="presOf" srcId="{7EEDEE87-66D4-3343-9958-B802CA27D066}" destId="{6A1D4A4D-7045-EA47-BB4B-701118090909}" srcOrd="0" destOrd="0" presId="urn:microsoft.com/office/officeart/2009/3/layout/HorizontalOrganizationChart#449"/>
    <dgm:cxn modelId="{ED82A454-A7FE-EC48-A6C8-E36BC1D06A81}" type="presOf" srcId="{5E5DD2E6-C9A6-E34D-AE06-9B1448B5F350}" destId="{B232AC07-B4E8-2C44-8DB6-ABCEA474EA54}" srcOrd="1" destOrd="0" presId="urn:microsoft.com/office/officeart/2009/3/layout/HorizontalOrganizationChart#449"/>
    <dgm:cxn modelId="{E46A2B41-D804-3B49-84ED-95160A25CE02}" type="presOf" srcId="{E82A0DA6-F6FF-F04B-8B38-333370D15BDC}" destId="{85AFED35-E262-B249-BDEA-CD1BC276E5C6}" srcOrd="1" destOrd="0" presId="urn:microsoft.com/office/officeart/2009/3/layout/HorizontalOrganizationChart#449"/>
    <dgm:cxn modelId="{CD8804D9-70BB-2E48-9992-EEE46EFAA1D5}" type="presOf" srcId="{541B3879-EA88-C947-B53F-E94F02A53734}" destId="{0DEA1396-BCB3-7D47-8A43-1B33C6E231B8}" srcOrd="0" destOrd="0" presId="urn:microsoft.com/office/officeart/2009/3/layout/HorizontalOrganizationChart#449"/>
    <dgm:cxn modelId="{26D07289-4544-9A4C-990C-EE9E75C566B3}" type="presOf" srcId="{9A2E7933-13ED-444E-A9C3-E67289264F08}" destId="{810E7735-9425-0A4D-922A-2382B3ED8169}" srcOrd="0" destOrd="0" presId="urn:microsoft.com/office/officeart/2009/3/layout/HorizontalOrganizationChart#449"/>
    <dgm:cxn modelId="{A65BC439-4240-3240-AB70-1315988B2851}" type="presOf" srcId="{9737665C-31FB-0446-9371-D925D2F18DBC}" destId="{342EE0BC-1FC8-D34F-9CC3-B1EEB0426D7E}" srcOrd="1" destOrd="0" presId="urn:microsoft.com/office/officeart/2009/3/layout/HorizontalOrganizationChart#449"/>
    <dgm:cxn modelId="{646861E0-DB1D-8F47-89F2-DAF0B72755B8}" type="presOf" srcId="{31EBDE20-1C6E-3141-93B8-3A4AE31B6418}" destId="{8B66A53F-C082-B747-8E63-0FB53AB1031D}" srcOrd="0" destOrd="0" presId="urn:microsoft.com/office/officeart/2009/3/layout/HorizontalOrganizationChart#449"/>
    <dgm:cxn modelId="{0B6C3A47-16FB-EB41-8BF9-84AD91D8E0B8}" type="presParOf" srcId="{0DEA1396-BCB3-7D47-8A43-1B33C6E231B8}" destId="{309B2C0C-7D09-174C-8994-9F7520738149}" srcOrd="0" destOrd="0" presId="urn:microsoft.com/office/officeart/2009/3/layout/HorizontalOrganizationChart#449"/>
    <dgm:cxn modelId="{3454B1B8-DA25-4F42-B5EC-B5FDC54B6367}" type="presParOf" srcId="{309B2C0C-7D09-174C-8994-9F7520738149}" destId="{C0C7B3F2-8FCE-204F-A02D-FC8909E2353E}" srcOrd="0" destOrd="0" presId="urn:microsoft.com/office/officeart/2009/3/layout/HorizontalOrganizationChart#449"/>
    <dgm:cxn modelId="{420CBFB4-5EEB-A548-866C-4135D23E07AC}" type="presParOf" srcId="{C0C7B3F2-8FCE-204F-A02D-FC8909E2353E}" destId="{99A95255-6777-F94D-9176-0ACB249C83F2}" srcOrd="0" destOrd="0" presId="urn:microsoft.com/office/officeart/2009/3/layout/HorizontalOrganizationChart#449"/>
    <dgm:cxn modelId="{B9C30E05-8783-9748-A3CE-F7505F6454E0}" type="presParOf" srcId="{C0C7B3F2-8FCE-204F-A02D-FC8909E2353E}" destId="{342EE0BC-1FC8-D34F-9CC3-B1EEB0426D7E}" srcOrd="1" destOrd="0" presId="urn:microsoft.com/office/officeart/2009/3/layout/HorizontalOrganizationChart#449"/>
    <dgm:cxn modelId="{AAFF9128-2384-E84D-BDB9-50279B2FC769}" type="presParOf" srcId="{309B2C0C-7D09-174C-8994-9F7520738149}" destId="{3A438616-8310-284B-B037-EB4B6EDDCC3B}" srcOrd="1" destOrd="0" presId="urn:microsoft.com/office/officeart/2009/3/layout/HorizontalOrganizationChart#449"/>
    <dgm:cxn modelId="{24F195F7-2BA0-E64E-812C-7F4EB5E605E0}" type="presParOf" srcId="{3A438616-8310-284B-B037-EB4B6EDDCC3B}" destId="{27F1D9D4-3E37-2545-B5CF-E359332F564A}" srcOrd="0" destOrd="0" presId="urn:microsoft.com/office/officeart/2009/3/layout/HorizontalOrganizationChart#449"/>
    <dgm:cxn modelId="{83EDD4B6-3DA5-0B40-AEA3-C6C0A28C4A3D}" type="presParOf" srcId="{3A438616-8310-284B-B037-EB4B6EDDCC3B}" destId="{CF3D2A45-4C50-914C-A0A4-F04BB4B3A897}" srcOrd="1" destOrd="0" presId="urn:microsoft.com/office/officeart/2009/3/layout/HorizontalOrganizationChart#449"/>
    <dgm:cxn modelId="{0BFDDE28-3F6F-9B4F-9309-E8EBA7994FE9}" type="presParOf" srcId="{CF3D2A45-4C50-914C-A0A4-F04BB4B3A897}" destId="{C7B1DDD9-22AA-0C4A-BC2C-EE22D19607F7}" srcOrd="0" destOrd="0" presId="urn:microsoft.com/office/officeart/2009/3/layout/HorizontalOrganizationChart#449"/>
    <dgm:cxn modelId="{9686ACC9-91B2-0A4C-AAEF-963C983E3BEF}" type="presParOf" srcId="{C7B1DDD9-22AA-0C4A-BC2C-EE22D19607F7}" destId="{28523F13-4A5F-574D-A101-FF0A3CA68BFE}" srcOrd="0" destOrd="0" presId="urn:microsoft.com/office/officeart/2009/3/layout/HorizontalOrganizationChart#449"/>
    <dgm:cxn modelId="{378DDA11-4DCC-414D-96AA-ED1FFCACE41C}" type="presParOf" srcId="{C7B1DDD9-22AA-0C4A-BC2C-EE22D19607F7}" destId="{7C8F2684-685F-B343-AA36-2E09891E2C87}" srcOrd="1" destOrd="0" presId="urn:microsoft.com/office/officeart/2009/3/layout/HorizontalOrganizationChart#449"/>
    <dgm:cxn modelId="{929E4F95-BDE9-2940-B748-FD51FF4DCD55}" type="presParOf" srcId="{CF3D2A45-4C50-914C-A0A4-F04BB4B3A897}" destId="{9D9498C2-D212-9146-9214-B0C4963BDB31}" srcOrd="1" destOrd="0" presId="urn:microsoft.com/office/officeart/2009/3/layout/HorizontalOrganizationChart#449"/>
    <dgm:cxn modelId="{1036C96B-A180-CA40-8842-A9ECB69142DC}" type="presParOf" srcId="{9D9498C2-D212-9146-9214-B0C4963BDB31}" destId="{8B66A53F-C082-B747-8E63-0FB53AB1031D}" srcOrd="0" destOrd="0" presId="urn:microsoft.com/office/officeart/2009/3/layout/HorizontalOrganizationChart#449"/>
    <dgm:cxn modelId="{AABEEC3B-D5C3-C545-9507-9DFC0EAA4EC9}" type="presParOf" srcId="{9D9498C2-D212-9146-9214-B0C4963BDB31}" destId="{70601153-50C8-0443-B9EE-796A1DF062D5}" srcOrd="1" destOrd="0" presId="urn:microsoft.com/office/officeart/2009/3/layout/HorizontalOrganizationChart#449"/>
    <dgm:cxn modelId="{D0E026DD-EC65-E84B-B2E4-50FD94233E59}" type="presParOf" srcId="{70601153-50C8-0443-B9EE-796A1DF062D5}" destId="{D63B5A7D-6242-434F-A5B7-4F02D6BE05BF}" srcOrd="0" destOrd="0" presId="urn:microsoft.com/office/officeart/2009/3/layout/HorizontalOrganizationChart#449"/>
    <dgm:cxn modelId="{5AC668A6-ABBA-9B42-9B73-9C74AB07EFB5}" type="presParOf" srcId="{D63B5A7D-6242-434F-A5B7-4F02D6BE05BF}" destId="{810E7735-9425-0A4D-922A-2382B3ED8169}" srcOrd="0" destOrd="0" presId="urn:microsoft.com/office/officeart/2009/3/layout/HorizontalOrganizationChart#449"/>
    <dgm:cxn modelId="{C3E1D952-6F24-3041-BE8C-90108946B3D5}" type="presParOf" srcId="{D63B5A7D-6242-434F-A5B7-4F02D6BE05BF}" destId="{4413D3CF-613F-6B45-9EDF-5F11E366AFD1}" srcOrd="1" destOrd="0" presId="urn:microsoft.com/office/officeart/2009/3/layout/HorizontalOrganizationChart#449"/>
    <dgm:cxn modelId="{4969E120-BC77-0D40-8CA9-4E135646A062}" type="presParOf" srcId="{70601153-50C8-0443-B9EE-796A1DF062D5}" destId="{38D1BD59-336B-2C4A-8D8F-6C9E56A65B0A}" srcOrd="1" destOrd="0" presId="urn:microsoft.com/office/officeart/2009/3/layout/HorizontalOrganizationChart#449"/>
    <dgm:cxn modelId="{243DBA01-1FD1-EE42-A9E9-2BD4DBFC2CC7}" type="presParOf" srcId="{70601153-50C8-0443-B9EE-796A1DF062D5}" destId="{F9B8EA4B-6048-0B4D-A772-1F73BD6F46A3}" srcOrd="2" destOrd="0" presId="urn:microsoft.com/office/officeart/2009/3/layout/HorizontalOrganizationChart#449"/>
    <dgm:cxn modelId="{5B761D24-0D03-674D-BC9E-5F24B882992B}" type="presParOf" srcId="{9D9498C2-D212-9146-9214-B0C4963BDB31}" destId="{51690C39-CC81-244F-848F-18750777EDE5}" srcOrd="2" destOrd="0" presId="urn:microsoft.com/office/officeart/2009/3/layout/HorizontalOrganizationChart#449"/>
    <dgm:cxn modelId="{F5E93DD8-F6B9-0945-9F80-52B049A12E16}" type="presParOf" srcId="{9D9498C2-D212-9146-9214-B0C4963BDB31}" destId="{E748A9E4-1108-154C-B124-ECF057CC0DB5}" srcOrd="3" destOrd="0" presId="urn:microsoft.com/office/officeart/2009/3/layout/HorizontalOrganizationChart#449"/>
    <dgm:cxn modelId="{DA98E431-5C2B-F84E-9BCC-84FC5166ECA3}" type="presParOf" srcId="{E748A9E4-1108-154C-B124-ECF057CC0DB5}" destId="{A79E19A8-A547-0C46-B902-00D2FA660914}" srcOrd="0" destOrd="0" presId="urn:microsoft.com/office/officeart/2009/3/layout/HorizontalOrganizationChart#449"/>
    <dgm:cxn modelId="{5AD8B2B1-E349-A046-AB21-1DE78A9F3A75}" type="presParOf" srcId="{A79E19A8-A547-0C46-B902-00D2FA660914}" destId="{3BD57B22-4C97-544D-83CA-A40EC21D3BFD}" srcOrd="0" destOrd="0" presId="urn:microsoft.com/office/officeart/2009/3/layout/HorizontalOrganizationChart#449"/>
    <dgm:cxn modelId="{3C9DBB4D-9BCA-3748-9C6C-9BFFD5A11C91}" type="presParOf" srcId="{A79E19A8-A547-0C46-B902-00D2FA660914}" destId="{85AFED35-E262-B249-BDEA-CD1BC276E5C6}" srcOrd="1" destOrd="0" presId="urn:microsoft.com/office/officeart/2009/3/layout/HorizontalOrganizationChart#449"/>
    <dgm:cxn modelId="{F254B46A-B90E-C247-8A1F-1FFD2BDCA9A4}" type="presParOf" srcId="{E748A9E4-1108-154C-B124-ECF057CC0DB5}" destId="{34026AE3-F0BC-D148-8831-3B1AEC02F3E5}" srcOrd="1" destOrd="0" presId="urn:microsoft.com/office/officeart/2009/3/layout/HorizontalOrganizationChart#449"/>
    <dgm:cxn modelId="{08DDF7BF-D20F-D14A-9E94-CCBEB0950326}" type="presParOf" srcId="{E748A9E4-1108-154C-B124-ECF057CC0DB5}" destId="{AF57628A-72EA-8040-BBF8-A41486213F4F}" srcOrd="2" destOrd="0" presId="urn:microsoft.com/office/officeart/2009/3/layout/HorizontalOrganizationChart#449"/>
    <dgm:cxn modelId="{506CBEF5-7415-BB4B-891D-4B925FE68A7B}" type="presParOf" srcId="{9D9498C2-D212-9146-9214-B0C4963BDB31}" destId="{6B4C5A40-8E35-C946-8071-36C9ED43D30E}" srcOrd="4" destOrd="0" presId="urn:microsoft.com/office/officeart/2009/3/layout/HorizontalOrganizationChart#449"/>
    <dgm:cxn modelId="{6591687E-0CC4-9E4E-A63D-5B2E50AB93D7}" type="presParOf" srcId="{9D9498C2-D212-9146-9214-B0C4963BDB31}" destId="{73562DED-554D-A648-91A7-F795DD4A9329}" srcOrd="5" destOrd="0" presId="urn:microsoft.com/office/officeart/2009/3/layout/HorizontalOrganizationChart#449"/>
    <dgm:cxn modelId="{8124CE8B-FA97-8145-AFB1-F1B1C6D7D63F}" type="presParOf" srcId="{73562DED-554D-A648-91A7-F795DD4A9329}" destId="{C9A9DDD7-CAE8-D247-94B5-A8C532DD1AD7}" srcOrd="0" destOrd="0" presId="urn:microsoft.com/office/officeart/2009/3/layout/HorizontalOrganizationChart#449"/>
    <dgm:cxn modelId="{EB9C0C68-9247-2140-9AAB-D650823B740C}" type="presParOf" srcId="{C9A9DDD7-CAE8-D247-94B5-A8C532DD1AD7}" destId="{6A1D4A4D-7045-EA47-BB4B-701118090909}" srcOrd="0" destOrd="0" presId="urn:microsoft.com/office/officeart/2009/3/layout/HorizontalOrganizationChart#449"/>
    <dgm:cxn modelId="{E2275126-4B37-3F42-8864-59244B2AE5F9}" type="presParOf" srcId="{C9A9DDD7-CAE8-D247-94B5-A8C532DD1AD7}" destId="{6079FDC0-0D8C-244D-A7B9-0FABE1D0B56E}" srcOrd="1" destOrd="0" presId="urn:microsoft.com/office/officeart/2009/3/layout/HorizontalOrganizationChart#449"/>
    <dgm:cxn modelId="{D2E11975-7571-4E43-8F35-06B2410C6596}" type="presParOf" srcId="{73562DED-554D-A648-91A7-F795DD4A9329}" destId="{B49E918C-C0B7-954D-92AA-DF476904F4F4}" srcOrd="1" destOrd="0" presId="urn:microsoft.com/office/officeart/2009/3/layout/HorizontalOrganizationChart#449"/>
    <dgm:cxn modelId="{B666994D-F9A9-0B43-B5CC-913257DCCC88}" type="presParOf" srcId="{73562DED-554D-A648-91A7-F795DD4A9329}" destId="{EF45F1B5-E2D5-9A41-A2DC-94612BC09DEC}" srcOrd="2" destOrd="0" presId="urn:microsoft.com/office/officeart/2009/3/layout/HorizontalOrganizationChart#449"/>
    <dgm:cxn modelId="{004A5F58-84D3-0D44-BC9F-F3DF72A39EF6}" type="presParOf" srcId="{CF3D2A45-4C50-914C-A0A4-F04BB4B3A897}" destId="{B0973C48-5690-C842-AB72-4DD5976E0FA1}" srcOrd="2" destOrd="0" presId="urn:microsoft.com/office/officeart/2009/3/layout/HorizontalOrganizationChart#449"/>
    <dgm:cxn modelId="{F6C5AE7C-CF7D-604A-A81E-FC4491F241E5}" type="presParOf" srcId="{3A438616-8310-284B-B037-EB4B6EDDCC3B}" destId="{E2EC6D2E-A1A0-4647-9198-674E32D4EDCD}" srcOrd="2" destOrd="0" presId="urn:microsoft.com/office/officeart/2009/3/layout/HorizontalOrganizationChart#449"/>
    <dgm:cxn modelId="{1E7F8C11-2057-5E41-BB6A-04C5B7EC9516}" type="presParOf" srcId="{3A438616-8310-284B-B037-EB4B6EDDCC3B}" destId="{0856C999-A51C-444C-8D7B-665337A9011D}" srcOrd="3" destOrd="0" presId="urn:microsoft.com/office/officeart/2009/3/layout/HorizontalOrganizationChart#449"/>
    <dgm:cxn modelId="{F8A3ABA9-0B11-1C4C-9D63-4393BE60E7F7}" type="presParOf" srcId="{0856C999-A51C-444C-8D7B-665337A9011D}" destId="{632E6D14-A967-A146-870D-82A8AA3EFC17}" srcOrd="0" destOrd="0" presId="urn:microsoft.com/office/officeart/2009/3/layout/HorizontalOrganizationChart#449"/>
    <dgm:cxn modelId="{BD54F852-0EDC-2F4B-82F1-17E732EEB6B7}" type="presParOf" srcId="{632E6D14-A967-A146-870D-82A8AA3EFC17}" destId="{1831D48B-0653-0E48-AC34-42B085FD0335}" srcOrd="0" destOrd="0" presId="urn:microsoft.com/office/officeart/2009/3/layout/HorizontalOrganizationChart#449"/>
    <dgm:cxn modelId="{9D1B1D18-3566-494F-AA95-C84C3620089D}" type="presParOf" srcId="{632E6D14-A967-A146-870D-82A8AA3EFC17}" destId="{B232AC07-B4E8-2C44-8DB6-ABCEA474EA54}" srcOrd="1" destOrd="0" presId="urn:microsoft.com/office/officeart/2009/3/layout/HorizontalOrganizationChart#449"/>
    <dgm:cxn modelId="{0C7D8BC6-802F-2B45-B4CB-5F1825B438C2}" type="presParOf" srcId="{0856C999-A51C-444C-8D7B-665337A9011D}" destId="{805CD3E2-7970-8846-B979-028EDF1C8174}" srcOrd="1" destOrd="0" presId="urn:microsoft.com/office/officeart/2009/3/layout/HorizontalOrganizationChart#449"/>
    <dgm:cxn modelId="{8F17F17D-5A8E-3042-8101-96E7E0A74E84}" type="presParOf" srcId="{0856C999-A51C-444C-8D7B-665337A9011D}" destId="{4B6420D3-32CD-3446-A262-10FF1ED78F17}" srcOrd="2" destOrd="0" presId="urn:microsoft.com/office/officeart/2009/3/layout/HorizontalOrganizationChart#449"/>
    <dgm:cxn modelId="{99204F48-DFCA-9C40-ADEA-2C90C2D98A44}" type="presParOf" srcId="{309B2C0C-7D09-174C-8994-9F7520738149}" destId="{93D1B91E-AE4C-9B45-9991-92600D78B492}" srcOrd="2" destOrd="0" presId="urn:microsoft.com/office/officeart/2009/3/layout/HorizontalOrganizationChart#44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0" loCatId="" qsTypeId="urn:microsoft.com/office/officeart/2005/8/quickstyle/simple1#479" qsCatId="simple" csTypeId="urn:microsoft.com/office/officeart/2005/8/colors/accent2_1#155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产生</a:t>
          </a:r>
          <a:endParaRPr lang="zh-CN" altLang="en-US" dirty="0">
            <a:solidFill>
              <a:schemeClr val="bg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/>
      <dgm:t>
        <a:bodyPr/>
        <a:lstStyle/>
        <a:p>
          <a:r>
            <a:rPr lang="zh-CN" altLang="en-US" dirty="0" smtClean="0"/>
            <a:t>原因</a:t>
          </a:r>
          <a:endParaRPr lang="zh-CN" altLang="en-US" dirty="0"/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A830CFF1-048F-0C47-93E2-F7C6958D79F8}" type="presOf" srcId="{59B2D93B-8FD3-644E-9BEA-D0873C923C4A}" destId="{9B2DC49C-B90D-3848-BA1F-3DF6F6B706AC}" srcOrd="0" destOrd="0" presId="urn:microsoft.com/office/officeart/2009/3/layout/HorizontalOrganizationChart#450"/>
    <dgm:cxn modelId="{D9587BBE-E710-7845-90B5-EE6839EE20DA}" type="presOf" srcId="{DAEA3EA8-E4DE-BC4F-9796-9A8CD5A6D75D}" destId="{D17E581F-490C-7843-96E3-EB0647C55DC0}" srcOrd="1" destOrd="0" presId="urn:microsoft.com/office/officeart/2009/3/layout/HorizontalOrganizationChart#450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4D33564B-9A2C-0444-83B0-1A1FD24F4A3A}" type="presOf" srcId="{68B1CE85-2412-8444-A027-ECB549DEE809}" destId="{055D0762-112A-3A4F-BDF8-4541A2A558F4}" srcOrd="1" destOrd="0" presId="urn:microsoft.com/office/officeart/2009/3/layout/HorizontalOrganizationChart#450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69084C95-1550-5642-BDD5-0DF6E7069CDF}" type="presOf" srcId="{68B1CE85-2412-8444-A027-ECB549DEE809}" destId="{82D85DF7-4193-E942-90D9-DCED4868E37E}" srcOrd="0" destOrd="0" presId="urn:microsoft.com/office/officeart/2009/3/layout/HorizontalOrganizationChart#450"/>
    <dgm:cxn modelId="{2A8DE82B-19E7-3543-9A9D-EC65CBAF3F6D}" type="presOf" srcId="{E02851C7-2888-A740-AACF-531284989685}" destId="{EB8255DF-8487-CA42-9F90-3D3DDEF71F9B}" srcOrd="1" destOrd="0" presId="urn:microsoft.com/office/officeart/2009/3/layout/HorizontalOrganizationChart#450"/>
    <dgm:cxn modelId="{AAF81061-147E-F64B-A8F9-A9E299CA57B8}" type="presOf" srcId="{9D809256-F8D1-6647-8C26-F0FC46D00B9F}" destId="{267AB918-9314-B54B-841E-1D14126952D0}" srcOrd="0" destOrd="0" presId="urn:microsoft.com/office/officeart/2009/3/layout/HorizontalOrganizationChart#450"/>
    <dgm:cxn modelId="{1F23134F-1E71-994C-8893-5F2F703D649F}" type="presOf" srcId="{23F3F096-4373-E94C-B807-5007BD978A26}" destId="{EA8720FF-3D29-EE4F-84E4-C6A5F592781F}" srcOrd="0" destOrd="0" presId="urn:microsoft.com/office/officeart/2009/3/layout/HorizontalOrganizationChart#450"/>
    <dgm:cxn modelId="{F63C4D21-88A1-9F4C-BAA3-B50D74B52238}" type="presOf" srcId="{5E5DD2E6-C9A6-E34D-AE06-9B1448B5F350}" destId="{1425B026-F90C-5F41-A647-5C6A253DAD8C}" srcOrd="1" destOrd="0" presId="urn:microsoft.com/office/officeart/2009/3/layout/HorizontalOrganizationChart#450"/>
    <dgm:cxn modelId="{A34A9507-3589-644C-9B78-626BAB894F44}" type="presOf" srcId="{745FE812-50A7-CC49-8B27-76E6CDC720C2}" destId="{DF645C4F-852C-074B-AACA-604A9C228FAE}" srcOrd="0" destOrd="0" presId="urn:microsoft.com/office/officeart/2009/3/layout/HorizontalOrganizationChart#450"/>
    <dgm:cxn modelId="{9240F208-067E-F544-937C-9A35D0FF2028}" type="presOf" srcId="{7D64CD01-2200-F44B-8124-6D2289A64719}" destId="{8F131D9B-59CE-8F4E-A033-780A8CACD6BE}" srcOrd="0" destOrd="0" presId="urn:microsoft.com/office/officeart/2009/3/layout/HorizontalOrganizationChart#450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858C8AFD-4185-3044-9963-F46CA4869625}" type="presOf" srcId="{DA2F404A-FB1E-2D46-909B-718E240C710E}" destId="{E0B5C27A-2386-6A42-846D-AF903321D20E}" srcOrd="0" destOrd="0" presId="urn:microsoft.com/office/officeart/2009/3/layout/HorizontalOrganizationChart#450"/>
    <dgm:cxn modelId="{634E3876-027A-E94D-8028-ADA367BF37C8}" type="presOf" srcId="{E02851C7-2888-A740-AACF-531284989685}" destId="{78513C9F-7BEE-1A4B-BCCE-7BB360041889}" srcOrd="0" destOrd="0" presId="urn:microsoft.com/office/officeart/2009/3/layout/HorizontalOrganizationChart#450"/>
    <dgm:cxn modelId="{84254380-9A4E-CA42-80AB-275E25A1A92B}" type="presOf" srcId="{23F3F096-4373-E94C-B807-5007BD978A26}" destId="{D317960D-C763-064B-91FB-D634A3F65454}" srcOrd="1" destOrd="0" presId="urn:microsoft.com/office/officeart/2009/3/layout/HorizontalOrganizationChart#450"/>
    <dgm:cxn modelId="{D5FC3F01-91DA-C94D-94FA-2BF34D621BD2}" type="presOf" srcId="{5E5DD2E6-C9A6-E34D-AE06-9B1448B5F350}" destId="{7F94D874-DF12-3A40-8D54-3526B5090B58}" srcOrd="0" destOrd="0" presId="urn:microsoft.com/office/officeart/2009/3/layout/HorizontalOrganizationChart#450"/>
    <dgm:cxn modelId="{9E659EC9-6F84-E24E-8D73-B7385D0C3A0D}" type="presOf" srcId="{7D64CD01-2200-F44B-8124-6D2289A64719}" destId="{FDDB43A7-B0AE-1F41-B428-69B43D38E435}" srcOrd="1" destOrd="0" presId="urn:microsoft.com/office/officeart/2009/3/layout/HorizontalOrganizationChart#450"/>
    <dgm:cxn modelId="{D74B40EA-D613-AD48-A0EA-F85E85D00FFA}" type="presOf" srcId="{541B3879-EA88-C947-B53F-E94F02A53734}" destId="{0DEA1396-BCB3-7D47-8A43-1B33C6E231B8}" srcOrd="0" destOrd="0" presId="urn:microsoft.com/office/officeart/2009/3/layout/HorizontalOrganizationChart#450"/>
    <dgm:cxn modelId="{54D15B61-4C6A-4B4E-84C4-7E5FB8F955A8}" type="presOf" srcId="{DAEA3EA8-E4DE-BC4F-9796-9A8CD5A6D75D}" destId="{4CC86D0E-1708-0344-B27F-922E75EF3284}" srcOrd="0" destOrd="0" presId="urn:microsoft.com/office/officeart/2009/3/layout/HorizontalOrganizationChart#450"/>
    <dgm:cxn modelId="{77F5FEB5-76DE-1F45-B50F-2CE93D2E23E0}" type="presOf" srcId="{261E175C-9891-4644-938F-382BB3852F7B}" destId="{2AF4A4AD-7429-4D4E-B030-D6FC49C598DB}" srcOrd="0" destOrd="0" presId="urn:microsoft.com/office/officeart/2009/3/layout/HorizontalOrganizationChart#450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ADA0140D-F91B-A44B-8CD4-B5E6702C07F7}" type="presParOf" srcId="{0DEA1396-BCB3-7D47-8A43-1B33C6E231B8}" destId="{52857B8B-38F8-2945-9A52-B52A306CD32D}" srcOrd="0" destOrd="0" presId="urn:microsoft.com/office/officeart/2009/3/layout/HorizontalOrganizationChart#450"/>
    <dgm:cxn modelId="{226528D9-B02A-0141-817D-E3708DAF3F76}" type="presParOf" srcId="{52857B8B-38F8-2945-9A52-B52A306CD32D}" destId="{D1D3354F-CC3A-FD45-95D9-BA8C40895236}" srcOrd="0" destOrd="0" presId="urn:microsoft.com/office/officeart/2009/3/layout/HorizontalOrganizationChart#450"/>
    <dgm:cxn modelId="{4D20BD2D-F4B7-3A4F-9880-FAA2A0576D32}" type="presParOf" srcId="{D1D3354F-CC3A-FD45-95D9-BA8C40895236}" destId="{7F94D874-DF12-3A40-8D54-3526B5090B58}" srcOrd="0" destOrd="0" presId="urn:microsoft.com/office/officeart/2009/3/layout/HorizontalOrganizationChart#450"/>
    <dgm:cxn modelId="{95211668-8984-0547-8E31-AB23B9930FEE}" type="presParOf" srcId="{D1D3354F-CC3A-FD45-95D9-BA8C40895236}" destId="{1425B026-F90C-5F41-A647-5C6A253DAD8C}" srcOrd="1" destOrd="0" presId="urn:microsoft.com/office/officeart/2009/3/layout/HorizontalOrganizationChart#450"/>
    <dgm:cxn modelId="{48DA6C9F-FA6B-8944-A3DE-8DA679221914}" type="presParOf" srcId="{52857B8B-38F8-2945-9A52-B52A306CD32D}" destId="{C4BDB34F-36C6-544D-94C3-8C8EB2CAD5C7}" srcOrd="1" destOrd="0" presId="urn:microsoft.com/office/officeart/2009/3/layout/HorizontalOrganizationChart#450"/>
    <dgm:cxn modelId="{35BADCD5-C8CC-2A4F-913E-82D7FC078D96}" type="presParOf" srcId="{C4BDB34F-36C6-544D-94C3-8C8EB2CAD5C7}" destId="{DF645C4F-852C-074B-AACA-604A9C228FAE}" srcOrd="0" destOrd="0" presId="urn:microsoft.com/office/officeart/2009/3/layout/HorizontalOrganizationChart#450"/>
    <dgm:cxn modelId="{04262C0E-3CFA-184B-A51F-CEECF8CA0912}" type="presParOf" srcId="{C4BDB34F-36C6-544D-94C3-8C8EB2CAD5C7}" destId="{263900C7-1B7D-6848-9702-C5BA446B0B6E}" srcOrd="1" destOrd="0" presId="urn:microsoft.com/office/officeart/2009/3/layout/HorizontalOrganizationChart#450"/>
    <dgm:cxn modelId="{12C7C255-5047-3142-AF9B-163E0A8084F8}" type="presParOf" srcId="{263900C7-1B7D-6848-9702-C5BA446B0B6E}" destId="{19B806D2-1722-A947-908F-5BC546DEE46E}" srcOrd="0" destOrd="0" presId="urn:microsoft.com/office/officeart/2009/3/layout/HorizontalOrganizationChart#450"/>
    <dgm:cxn modelId="{B2631A6D-38BA-0E47-8CB5-28844FD46EA2}" type="presParOf" srcId="{19B806D2-1722-A947-908F-5BC546DEE46E}" destId="{8F131D9B-59CE-8F4E-A033-780A8CACD6BE}" srcOrd="0" destOrd="0" presId="urn:microsoft.com/office/officeart/2009/3/layout/HorizontalOrganizationChart#450"/>
    <dgm:cxn modelId="{22B9A2FF-E173-934A-A797-108FCC3DEB2D}" type="presParOf" srcId="{19B806D2-1722-A947-908F-5BC546DEE46E}" destId="{FDDB43A7-B0AE-1F41-B428-69B43D38E435}" srcOrd="1" destOrd="0" presId="urn:microsoft.com/office/officeart/2009/3/layout/HorizontalOrganizationChart#450"/>
    <dgm:cxn modelId="{215A9962-A564-AB42-A86E-15A2E79A222C}" type="presParOf" srcId="{263900C7-1B7D-6848-9702-C5BA446B0B6E}" destId="{964E92ED-AB46-6344-BE6F-0B211AC5705B}" srcOrd="1" destOrd="0" presId="urn:microsoft.com/office/officeart/2009/3/layout/HorizontalOrganizationChart#450"/>
    <dgm:cxn modelId="{6A40ECE2-9761-7E47-829E-8F670A624042}" type="presParOf" srcId="{964E92ED-AB46-6344-BE6F-0B211AC5705B}" destId="{E0B5C27A-2386-6A42-846D-AF903321D20E}" srcOrd="0" destOrd="0" presId="urn:microsoft.com/office/officeart/2009/3/layout/HorizontalOrganizationChart#450"/>
    <dgm:cxn modelId="{6B9F37BA-9722-0C44-BFA4-F00A8CEA7CF0}" type="presParOf" srcId="{964E92ED-AB46-6344-BE6F-0B211AC5705B}" destId="{73560E62-D7E1-7A4E-88D3-8044A357F40F}" srcOrd="1" destOrd="0" presId="urn:microsoft.com/office/officeart/2009/3/layout/HorizontalOrganizationChart#450"/>
    <dgm:cxn modelId="{3CEB1E8B-601E-B74C-9DD7-81A0441F51BD}" type="presParOf" srcId="{73560E62-D7E1-7A4E-88D3-8044A357F40F}" destId="{47A86816-2D01-0843-A0C7-2D3B27FD3794}" srcOrd="0" destOrd="0" presId="urn:microsoft.com/office/officeart/2009/3/layout/HorizontalOrganizationChart#450"/>
    <dgm:cxn modelId="{41D605F3-CEB0-6D43-8D33-5F92E0697958}" type="presParOf" srcId="{47A86816-2D01-0843-A0C7-2D3B27FD3794}" destId="{78513C9F-7BEE-1A4B-BCCE-7BB360041889}" srcOrd="0" destOrd="0" presId="urn:microsoft.com/office/officeart/2009/3/layout/HorizontalOrganizationChart#450"/>
    <dgm:cxn modelId="{B84DFF9E-23FF-484C-BA53-FD29920D0E0A}" type="presParOf" srcId="{47A86816-2D01-0843-A0C7-2D3B27FD3794}" destId="{EB8255DF-8487-CA42-9F90-3D3DDEF71F9B}" srcOrd="1" destOrd="0" presId="urn:microsoft.com/office/officeart/2009/3/layout/HorizontalOrganizationChart#450"/>
    <dgm:cxn modelId="{64AE6E63-B872-9A49-98DF-2E09D371AC3B}" type="presParOf" srcId="{73560E62-D7E1-7A4E-88D3-8044A357F40F}" destId="{1F60D9DB-46F2-4644-8DD5-ED81FEDA1D1E}" srcOrd="1" destOrd="0" presId="urn:microsoft.com/office/officeart/2009/3/layout/HorizontalOrganizationChart#450"/>
    <dgm:cxn modelId="{9F48114E-0D95-2A4E-A9B3-64D73CD4331B}" type="presParOf" srcId="{73560E62-D7E1-7A4E-88D3-8044A357F40F}" destId="{1409CFA4-C1CE-8E49-8F08-2F897CB153EF}" srcOrd="2" destOrd="0" presId="urn:microsoft.com/office/officeart/2009/3/layout/HorizontalOrganizationChart#450"/>
    <dgm:cxn modelId="{175FA308-19E7-5F42-8332-F403F3ADB07F}" type="presParOf" srcId="{964E92ED-AB46-6344-BE6F-0B211AC5705B}" destId="{9B2DC49C-B90D-3848-BA1F-3DF6F6B706AC}" srcOrd="2" destOrd="0" presId="urn:microsoft.com/office/officeart/2009/3/layout/HorizontalOrganizationChart#450"/>
    <dgm:cxn modelId="{0429AB25-FEA0-0C48-926F-70FFA7E92877}" type="presParOf" srcId="{964E92ED-AB46-6344-BE6F-0B211AC5705B}" destId="{02F5CA14-0D4F-8E45-B915-5DD80109FF0B}" srcOrd="3" destOrd="0" presId="urn:microsoft.com/office/officeart/2009/3/layout/HorizontalOrganizationChart#450"/>
    <dgm:cxn modelId="{D724B763-D6C2-1945-B676-A615A0CCBA75}" type="presParOf" srcId="{02F5CA14-0D4F-8E45-B915-5DD80109FF0B}" destId="{F5E3B8ED-CC6A-6245-950D-848FAD6F8E4E}" srcOrd="0" destOrd="0" presId="urn:microsoft.com/office/officeart/2009/3/layout/HorizontalOrganizationChart#450"/>
    <dgm:cxn modelId="{C40555D3-8053-C849-8651-1530F8FE7FA3}" type="presParOf" srcId="{F5E3B8ED-CC6A-6245-950D-848FAD6F8E4E}" destId="{4CC86D0E-1708-0344-B27F-922E75EF3284}" srcOrd="0" destOrd="0" presId="urn:microsoft.com/office/officeart/2009/3/layout/HorizontalOrganizationChart#450"/>
    <dgm:cxn modelId="{51FF7A52-4610-504D-AF7E-9150589542B5}" type="presParOf" srcId="{F5E3B8ED-CC6A-6245-950D-848FAD6F8E4E}" destId="{D17E581F-490C-7843-96E3-EB0647C55DC0}" srcOrd="1" destOrd="0" presId="urn:microsoft.com/office/officeart/2009/3/layout/HorizontalOrganizationChart#450"/>
    <dgm:cxn modelId="{A4B1469E-5F8F-4741-97DD-D98D5EBD2D4F}" type="presParOf" srcId="{02F5CA14-0D4F-8E45-B915-5DD80109FF0B}" destId="{D2562F6E-468E-6043-AC67-5765B76ACF3E}" srcOrd="1" destOrd="0" presId="urn:microsoft.com/office/officeart/2009/3/layout/HorizontalOrganizationChart#450"/>
    <dgm:cxn modelId="{C369B53F-A9CB-2841-A26D-869469C57201}" type="presParOf" srcId="{02F5CA14-0D4F-8E45-B915-5DD80109FF0B}" destId="{BA96B2E6-5464-6A40-B253-BEEE2EDFCF22}" srcOrd="2" destOrd="0" presId="urn:microsoft.com/office/officeart/2009/3/layout/HorizontalOrganizationChart#450"/>
    <dgm:cxn modelId="{13C52468-387A-E040-88C6-0A99B1F3DC64}" type="presParOf" srcId="{964E92ED-AB46-6344-BE6F-0B211AC5705B}" destId="{2AF4A4AD-7429-4D4E-B030-D6FC49C598DB}" srcOrd="4" destOrd="0" presId="urn:microsoft.com/office/officeart/2009/3/layout/HorizontalOrganizationChart#450"/>
    <dgm:cxn modelId="{EE30E7D0-884A-9145-92DF-BFCFCBEC4BFB}" type="presParOf" srcId="{964E92ED-AB46-6344-BE6F-0B211AC5705B}" destId="{33C2FEBC-C06A-704F-BAB0-5FA2C1C3A76E}" srcOrd="5" destOrd="0" presId="urn:microsoft.com/office/officeart/2009/3/layout/HorizontalOrganizationChart#450"/>
    <dgm:cxn modelId="{432F5B3F-CB5D-7244-829F-D13ACA7BA080}" type="presParOf" srcId="{33C2FEBC-C06A-704F-BAB0-5FA2C1C3A76E}" destId="{9FE4E720-463D-7644-9CDB-50491F4715E5}" srcOrd="0" destOrd="0" presId="urn:microsoft.com/office/officeart/2009/3/layout/HorizontalOrganizationChart#450"/>
    <dgm:cxn modelId="{CFC7DBAD-6EF7-9D45-BE24-52D2F88063AE}" type="presParOf" srcId="{9FE4E720-463D-7644-9CDB-50491F4715E5}" destId="{82D85DF7-4193-E942-90D9-DCED4868E37E}" srcOrd="0" destOrd="0" presId="urn:microsoft.com/office/officeart/2009/3/layout/HorizontalOrganizationChart#450"/>
    <dgm:cxn modelId="{39DCDCD4-43BA-D143-9DBF-F3386177560A}" type="presParOf" srcId="{9FE4E720-463D-7644-9CDB-50491F4715E5}" destId="{055D0762-112A-3A4F-BDF8-4541A2A558F4}" srcOrd="1" destOrd="0" presId="urn:microsoft.com/office/officeart/2009/3/layout/HorizontalOrganizationChart#450"/>
    <dgm:cxn modelId="{07EB6060-5534-5448-B57A-2076C4EC225A}" type="presParOf" srcId="{33C2FEBC-C06A-704F-BAB0-5FA2C1C3A76E}" destId="{BCD94E48-508D-FD4B-ABFF-10A8817791D2}" srcOrd="1" destOrd="0" presId="urn:microsoft.com/office/officeart/2009/3/layout/HorizontalOrganizationChart#450"/>
    <dgm:cxn modelId="{F72EA800-97C6-314B-AA65-14EB711EE94D}" type="presParOf" srcId="{33C2FEBC-C06A-704F-BAB0-5FA2C1C3A76E}" destId="{50423F10-FD33-DD44-9142-96065094D645}" srcOrd="2" destOrd="0" presId="urn:microsoft.com/office/officeart/2009/3/layout/HorizontalOrganizationChart#450"/>
    <dgm:cxn modelId="{5CC6161B-42DD-AA4C-87D1-0BB65747B62D}" type="presParOf" srcId="{263900C7-1B7D-6848-9702-C5BA446B0B6E}" destId="{49183ECD-F90E-F248-82EE-0B6BF7E650E3}" srcOrd="2" destOrd="0" presId="urn:microsoft.com/office/officeart/2009/3/layout/HorizontalOrganizationChart#450"/>
    <dgm:cxn modelId="{539AD0E9-A474-EC40-BBB4-7361E2E959E3}" type="presParOf" srcId="{C4BDB34F-36C6-544D-94C3-8C8EB2CAD5C7}" destId="{267AB918-9314-B54B-841E-1D14126952D0}" srcOrd="2" destOrd="0" presId="urn:microsoft.com/office/officeart/2009/3/layout/HorizontalOrganizationChart#450"/>
    <dgm:cxn modelId="{2C31AC29-07FB-7D4E-BD4F-23FC10A995B8}" type="presParOf" srcId="{C4BDB34F-36C6-544D-94C3-8C8EB2CAD5C7}" destId="{728F1087-E038-6746-8C06-852F123B42B0}" srcOrd="3" destOrd="0" presId="urn:microsoft.com/office/officeart/2009/3/layout/HorizontalOrganizationChart#450"/>
    <dgm:cxn modelId="{72502916-2A44-E149-B706-7B3BC155980E}" type="presParOf" srcId="{728F1087-E038-6746-8C06-852F123B42B0}" destId="{13B70B65-FA81-EF44-AC5D-061177AC57F3}" srcOrd="0" destOrd="0" presId="urn:microsoft.com/office/officeart/2009/3/layout/HorizontalOrganizationChart#450"/>
    <dgm:cxn modelId="{810C5862-0E05-3547-A23D-F4F0C2580EA4}" type="presParOf" srcId="{13B70B65-FA81-EF44-AC5D-061177AC57F3}" destId="{EA8720FF-3D29-EE4F-84E4-C6A5F592781F}" srcOrd="0" destOrd="0" presId="urn:microsoft.com/office/officeart/2009/3/layout/HorizontalOrganizationChart#450"/>
    <dgm:cxn modelId="{7FDB7FED-EBE1-7A45-A235-6E486EB1117E}" type="presParOf" srcId="{13B70B65-FA81-EF44-AC5D-061177AC57F3}" destId="{D317960D-C763-064B-91FB-D634A3F65454}" srcOrd="1" destOrd="0" presId="urn:microsoft.com/office/officeart/2009/3/layout/HorizontalOrganizationChart#450"/>
    <dgm:cxn modelId="{760B938C-B20E-E141-ACF2-C030180CDBF4}" type="presParOf" srcId="{728F1087-E038-6746-8C06-852F123B42B0}" destId="{5B7E859A-214A-974C-8334-0C226B81393E}" srcOrd="1" destOrd="0" presId="urn:microsoft.com/office/officeart/2009/3/layout/HorizontalOrganizationChart#450"/>
    <dgm:cxn modelId="{D12552DC-D380-2540-A133-47C5AA99FF9A}" type="presParOf" srcId="{728F1087-E038-6746-8C06-852F123B42B0}" destId="{5F054A15-DFC3-3247-8434-C5D68A6210C4}" srcOrd="2" destOrd="0" presId="urn:microsoft.com/office/officeart/2009/3/layout/HorizontalOrganizationChart#450"/>
    <dgm:cxn modelId="{52008984-76B9-714F-A599-102F927CEF36}" type="presParOf" srcId="{52857B8B-38F8-2945-9A52-B52A306CD32D}" destId="{79F84565-4304-E64C-BF3D-35C050A357CF}" srcOrd="2" destOrd="0" presId="urn:microsoft.com/office/officeart/2009/3/layout/HorizontalOrganizationChart#45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1" loCatId="" qsTypeId="urn:microsoft.com/office/officeart/2005/8/quickstyle/simple1#480" qsCatId="simple" csTypeId="urn:microsoft.com/office/officeart/2005/8/colors/accent2_1#156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5B9D308D-8867-BB4A-B469-8E7DD722D8B2}" type="presOf" srcId="{DAEA3EA8-E4DE-BC4F-9796-9A8CD5A6D75D}" destId="{4CC86D0E-1708-0344-B27F-922E75EF3284}" srcOrd="0" destOrd="0" presId="urn:microsoft.com/office/officeart/2009/3/layout/HorizontalOrganizationChart#451"/>
    <dgm:cxn modelId="{4DD2FBA4-ED8E-0A40-9CF6-E1740031E3E9}" type="presOf" srcId="{745FE812-50A7-CC49-8B27-76E6CDC720C2}" destId="{DF645C4F-852C-074B-AACA-604A9C228FAE}" srcOrd="0" destOrd="0" presId="urn:microsoft.com/office/officeart/2009/3/layout/HorizontalOrganizationChart#451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D3F0189B-9AAA-1648-91AC-4F43316E630A}" type="presOf" srcId="{E02851C7-2888-A740-AACF-531284989685}" destId="{78513C9F-7BEE-1A4B-BCCE-7BB360041889}" srcOrd="0" destOrd="0" presId="urn:microsoft.com/office/officeart/2009/3/layout/HorizontalOrganizationChart#451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13434CCC-F75B-5749-9FD3-E72D4F00E903}" type="presOf" srcId="{7D64CD01-2200-F44B-8124-6D2289A64719}" destId="{FDDB43A7-B0AE-1F41-B428-69B43D38E435}" srcOrd="1" destOrd="0" presId="urn:microsoft.com/office/officeart/2009/3/layout/HorizontalOrganizationChart#451"/>
    <dgm:cxn modelId="{B579B76C-CEDE-5A41-AB20-D17C5ECFD9F6}" type="presOf" srcId="{5E5DD2E6-C9A6-E34D-AE06-9B1448B5F350}" destId="{7F94D874-DF12-3A40-8D54-3526B5090B58}" srcOrd="0" destOrd="0" presId="urn:microsoft.com/office/officeart/2009/3/layout/HorizontalOrganizationChart#451"/>
    <dgm:cxn modelId="{02B1588B-D926-4B48-B231-EB5991105B48}" type="presOf" srcId="{5E5DD2E6-C9A6-E34D-AE06-9B1448B5F350}" destId="{1425B026-F90C-5F41-A647-5C6A253DAD8C}" srcOrd="1" destOrd="0" presId="urn:microsoft.com/office/officeart/2009/3/layout/HorizontalOrganizationChart#451"/>
    <dgm:cxn modelId="{96B94FA0-6984-7E48-B805-8E2177A1CF14}" type="presOf" srcId="{23F3F096-4373-E94C-B807-5007BD978A26}" destId="{EA8720FF-3D29-EE4F-84E4-C6A5F592781F}" srcOrd="0" destOrd="0" presId="urn:microsoft.com/office/officeart/2009/3/layout/HorizontalOrganizationChart#451"/>
    <dgm:cxn modelId="{B92BF170-B9A7-4A4B-B3D6-238104AA9256}" type="presOf" srcId="{23F3F096-4373-E94C-B807-5007BD978A26}" destId="{D317960D-C763-064B-91FB-D634A3F65454}" srcOrd="1" destOrd="0" presId="urn:microsoft.com/office/officeart/2009/3/layout/HorizontalOrganizationChart#451"/>
    <dgm:cxn modelId="{9DBB8D02-D7CB-BD40-BDD3-97BC990622FC}" type="presOf" srcId="{E02851C7-2888-A740-AACF-531284989685}" destId="{EB8255DF-8487-CA42-9F90-3D3DDEF71F9B}" srcOrd="1" destOrd="0" presId="urn:microsoft.com/office/officeart/2009/3/layout/HorizontalOrganizationChart#451"/>
    <dgm:cxn modelId="{1966D9F7-7F0A-CB4C-A536-72FE8D4F60E3}" type="presOf" srcId="{DAEA3EA8-E4DE-BC4F-9796-9A8CD5A6D75D}" destId="{D17E581F-490C-7843-96E3-EB0647C55DC0}" srcOrd="1" destOrd="0" presId="urn:microsoft.com/office/officeart/2009/3/layout/HorizontalOrganizationChart#451"/>
    <dgm:cxn modelId="{76C8BCD3-3CE8-A847-89EA-85AD539D86C5}" type="presOf" srcId="{68B1CE85-2412-8444-A027-ECB549DEE809}" destId="{82D85DF7-4193-E942-90D9-DCED4868E37E}" srcOrd="0" destOrd="0" presId="urn:microsoft.com/office/officeart/2009/3/layout/HorizontalOrganizationChart#451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3D0BDED4-962C-C145-9F7C-479DB283EF30}" type="presOf" srcId="{9D809256-F8D1-6647-8C26-F0FC46D00B9F}" destId="{267AB918-9314-B54B-841E-1D14126952D0}" srcOrd="0" destOrd="0" presId="urn:microsoft.com/office/officeart/2009/3/layout/HorizontalOrganizationChart#451"/>
    <dgm:cxn modelId="{7DA04007-F89D-BA4C-8512-34045729FCFE}" type="presOf" srcId="{541B3879-EA88-C947-B53F-E94F02A53734}" destId="{0DEA1396-BCB3-7D47-8A43-1B33C6E231B8}" srcOrd="0" destOrd="0" presId="urn:microsoft.com/office/officeart/2009/3/layout/HorizontalOrganizationChart#451"/>
    <dgm:cxn modelId="{68F5B773-0898-574B-8842-18974C87CC4F}" type="presOf" srcId="{59B2D93B-8FD3-644E-9BEA-D0873C923C4A}" destId="{9B2DC49C-B90D-3848-BA1F-3DF6F6B706AC}" srcOrd="0" destOrd="0" presId="urn:microsoft.com/office/officeart/2009/3/layout/HorizontalOrganizationChart#451"/>
    <dgm:cxn modelId="{4449604D-E4D7-C84A-AE00-8FF9D8046CD5}" type="presOf" srcId="{DA2F404A-FB1E-2D46-909B-718E240C710E}" destId="{E0B5C27A-2386-6A42-846D-AF903321D20E}" srcOrd="0" destOrd="0" presId="urn:microsoft.com/office/officeart/2009/3/layout/HorizontalOrganizationChart#451"/>
    <dgm:cxn modelId="{26A6CC14-6769-8247-924F-46D75BF213F1}" type="presOf" srcId="{261E175C-9891-4644-938F-382BB3852F7B}" destId="{2AF4A4AD-7429-4D4E-B030-D6FC49C598DB}" srcOrd="0" destOrd="0" presId="urn:microsoft.com/office/officeart/2009/3/layout/HorizontalOrganizationChart#451"/>
    <dgm:cxn modelId="{9242C71A-F68E-C34F-B6AE-49BCDE67E64A}" type="presOf" srcId="{7D64CD01-2200-F44B-8124-6D2289A64719}" destId="{8F131D9B-59CE-8F4E-A033-780A8CACD6BE}" srcOrd="0" destOrd="0" presId="urn:microsoft.com/office/officeart/2009/3/layout/HorizontalOrganizationChart#451"/>
    <dgm:cxn modelId="{4C9A5308-04C5-F345-8E8D-7C972CCEF7A9}" type="presOf" srcId="{68B1CE85-2412-8444-A027-ECB549DEE809}" destId="{055D0762-112A-3A4F-BDF8-4541A2A558F4}" srcOrd="1" destOrd="0" presId="urn:microsoft.com/office/officeart/2009/3/layout/HorizontalOrganizationChart#451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E14E7C8D-12CB-A347-BA98-8DED1C1EAB4E}" type="presParOf" srcId="{0DEA1396-BCB3-7D47-8A43-1B33C6E231B8}" destId="{52857B8B-38F8-2945-9A52-B52A306CD32D}" srcOrd="0" destOrd="0" presId="urn:microsoft.com/office/officeart/2009/3/layout/HorizontalOrganizationChart#451"/>
    <dgm:cxn modelId="{40C5A3B3-0214-804A-BEA9-BE9B50F0887D}" type="presParOf" srcId="{52857B8B-38F8-2945-9A52-B52A306CD32D}" destId="{D1D3354F-CC3A-FD45-95D9-BA8C40895236}" srcOrd="0" destOrd="0" presId="urn:microsoft.com/office/officeart/2009/3/layout/HorizontalOrganizationChart#451"/>
    <dgm:cxn modelId="{5D1D15C9-AF41-0143-91F3-10D1BCE33B3D}" type="presParOf" srcId="{D1D3354F-CC3A-FD45-95D9-BA8C40895236}" destId="{7F94D874-DF12-3A40-8D54-3526B5090B58}" srcOrd="0" destOrd="0" presId="urn:microsoft.com/office/officeart/2009/3/layout/HorizontalOrganizationChart#451"/>
    <dgm:cxn modelId="{0C4BDA4C-DB1A-DC4F-BB7D-86A25BE62983}" type="presParOf" srcId="{D1D3354F-CC3A-FD45-95D9-BA8C40895236}" destId="{1425B026-F90C-5F41-A647-5C6A253DAD8C}" srcOrd="1" destOrd="0" presId="urn:microsoft.com/office/officeart/2009/3/layout/HorizontalOrganizationChart#451"/>
    <dgm:cxn modelId="{70737229-4CE2-3F40-BD21-CA10EEFEA1F8}" type="presParOf" srcId="{52857B8B-38F8-2945-9A52-B52A306CD32D}" destId="{C4BDB34F-36C6-544D-94C3-8C8EB2CAD5C7}" srcOrd="1" destOrd="0" presId="urn:microsoft.com/office/officeart/2009/3/layout/HorizontalOrganizationChart#451"/>
    <dgm:cxn modelId="{D0A1D21D-774D-9247-AB2E-885757D2341A}" type="presParOf" srcId="{C4BDB34F-36C6-544D-94C3-8C8EB2CAD5C7}" destId="{DF645C4F-852C-074B-AACA-604A9C228FAE}" srcOrd="0" destOrd="0" presId="urn:microsoft.com/office/officeart/2009/3/layout/HorizontalOrganizationChart#451"/>
    <dgm:cxn modelId="{116F8E67-A753-D346-B3FE-5AE3CE81EEEF}" type="presParOf" srcId="{C4BDB34F-36C6-544D-94C3-8C8EB2CAD5C7}" destId="{263900C7-1B7D-6848-9702-C5BA446B0B6E}" srcOrd="1" destOrd="0" presId="urn:microsoft.com/office/officeart/2009/3/layout/HorizontalOrganizationChart#451"/>
    <dgm:cxn modelId="{A8869224-5917-B84D-BCA2-4F930BF4657C}" type="presParOf" srcId="{263900C7-1B7D-6848-9702-C5BA446B0B6E}" destId="{19B806D2-1722-A947-908F-5BC546DEE46E}" srcOrd="0" destOrd="0" presId="urn:microsoft.com/office/officeart/2009/3/layout/HorizontalOrganizationChart#451"/>
    <dgm:cxn modelId="{2E74877E-65F0-0744-92A3-624166EA3E01}" type="presParOf" srcId="{19B806D2-1722-A947-908F-5BC546DEE46E}" destId="{8F131D9B-59CE-8F4E-A033-780A8CACD6BE}" srcOrd="0" destOrd="0" presId="urn:microsoft.com/office/officeart/2009/3/layout/HorizontalOrganizationChart#451"/>
    <dgm:cxn modelId="{B9EEB8BC-BA6E-2249-BFD0-8D51ABD74295}" type="presParOf" srcId="{19B806D2-1722-A947-908F-5BC546DEE46E}" destId="{FDDB43A7-B0AE-1F41-B428-69B43D38E435}" srcOrd="1" destOrd="0" presId="urn:microsoft.com/office/officeart/2009/3/layout/HorizontalOrganizationChart#451"/>
    <dgm:cxn modelId="{92AC6099-8310-DD48-97D7-A92FADC0BF66}" type="presParOf" srcId="{263900C7-1B7D-6848-9702-C5BA446B0B6E}" destId="{964E92ED-AB46-6344-BE6F-0B211AC5705B}" srcOrd="1" destOrd="0" presId="urn:microsoft.com/office/officeart/2009/3/layout/HorizontalOrganizationChart#451"/>
    <dgm:cxn modelId="{C46AC422-EF26-4E4F-84AB-468A686842FF}" type="presParOf" srcId="{964E92ED-AB46-6344-BE6F-0B211AC5705B}" destId="{E0B5C27A-2386-6A42-846D-AF903321D20E}" srcOrd="0" destOrd="0" presId="urn:microsoft.com/office/officeart/2009/3/layout/HorizontalOrganizationChart#451"/>
    <dgm:cxn modelId="{C68F99E6-FAF3-AF47-83C3-1693F589FE0B}" type="presParOf" srcId="{964E92ED-AB46-6344-BE6F-0B211AC5705B}" destId="{73560E62-D7E1-7A4E-88D3-8044A357F40F}" srcOrd="1" destOrd="0" presId="urn:microsoft.com/office/officeart/2009/3/layout/HorizontalOrganizationChart#451"/>
    <dgm:cxn modelId="{1D3F421A-DC88-044D-9F2F-A7C06AB8A760}" type="presParOf" srcId="{73560E62-D7E1-7A4E-88D3-8044A357F40F}" destId="{47A86816-2D01-0843-A0C7-2D3B27FD3794}" srcOrd="0" destOrd="0" presId="urn:microsoft.com/office/officeart/2009/3/layout/HorizontalOrganizationChart#451"/>
    <dgm:cxn modelId="{DB286C81-4857-F643-AB24-3F458A6C938F}" type="presParOf" srcId="{47A86816-2D01-0843-A0C7-2D3B27FD3794}" destId="{78513C9F-7BEE-1A4B-BCCE-7BB360041889}" srcOrd="0" destOrd="0" presId="urn:microsoft.com/office/officeart/2009/3/layout/HorizontalOrganizationChart#451"/>
    <dgm:cxn modelId="{45E0C3CF-462C-E740-964E-284BFB32BBA7}" type="presParOf" srcId="{47A86816-2D01-0843-A0C7-2D3B27FD3794}" destId="{EB8255DF-8487-CA42-9F90-3D3DDEF71F9B}" srcOrd="1" destOrd="0" presId="urn:microsoft.com/office/officeart/2009/3/layout/HorizontalOrganizationChart#451"/>
    <dgm:cxn modelId="{7239B08D-74D7-D440-BADB-C5160A78DBE8}" type="presParOf" srcId="{73560E62-D7E1-7A4E-88D3-8044A357F40F}" destId="{1F60D9DB-46F2-4644-8DD5-ED81FEDA1D1E}" srcOrd="1" destOrd="0" presId="urn:microsoft.com/office/officeart/2009/3/layout/HorizontalOrganizationChart#451"/>
    <dgm:cxn modelId="{40E424E0-47B7-A842-973F-FAC09A18AB33}" type="presParOf" srcId="{73560E62-D7E1-7A4E-88D3-8044A357F40F}" destId="{1409CFA4-C1CE-8E49-8F08-2F897CB153EF}" srcOrd="2" destOrd="0" presId="urn:microsoft.com/office/officeart/2009/3/layout/HorizontalOrganizationChart#451"/>
    <dgm:cxn modelId="{2BF7426E-BD93-C645-8CF4-EC02F3152A87}" type="presParOf" srcId="{964E92ED-AB46-6344-BE6F-0B211AC5705B}" destId="{9B2DC49C-B90D-3848-BA1F-3DF6F6B706AC}" srcOrd="2" destOrd="0" presId="urn:microsoft.com/office/officeart/2009/3/layout/HorizontalOrganizationChart#451"/>
    <dgm:cxn modelId="{642BC90B-3303-DC4B-A58E-3F3628A82F53}" type="presParOf" srcId="{964E92ED-AB46-6344-BE6F-0B211AC5705B}" destId="{02F5CA14-0D4F-8E45-B915-5DD80109FF0B}" srcOrd="3" destOrd="0" presId="urn:microsoft.com/office/officeart/2009/3/layout/HorizontalOrganizationChart#451"/>
    <dgm:cxn modelId="{0F888CD9-AC89-3747-B6A2-82967B91E385}" type="presParOf" srcId="{02F5CA14-0D4F-8E45-B915-5DD80109FF0B}" destId="{F5E3B8ED-CC6A-6245-950D-848FAD6F8E4E}" srcOrd="0" destOrd="0" presId="urn:microsoft.com/office/officeart/2009/3/layout/HorizontalOrganizationChart#451"/>
    <dgm:cxn modelId="{2E8019A1-68F4-E54C-A7DA-B0B978172122}" type="presParOf" srcId="{F5E3B8ED-CC6A-6245-950D-848FAD6F8E4E}" destId="{4CC86D0E-1708-0344-B27F-922E75EF3284}" srcOrd="0" destOrd="0" presId="urn:microsoft.com/office/officeart/2009/3/layout/HorizontalOrganizationChart#451"/>
    <dgm:cxn modelId="{67F0A237-A5C5-DF40-87A6-96C8553EF885}" type="presParOf" srcId="{F5E3B8ED-CC6A-6245-950D-848FAD6F8E4E}" destId="{D17E581F-490C-7843-96E3-EB0647C55DC0}" srcOrd="1" destOrd="0" presId="urn:microsoft.com/office/officeart/2009/3/layout/HorizontalOrganizationChart#451"/>
    <dgm:cxn modelId="{F3163AD3-393C-BC43-A634-FA99CC1C410C}" type="presParOf" srcId="{02F5CA14-0D4F-8E45-B915-5DD80109FF0B}" destId="{D2562F6E-468E-6043-AC67-5765B76ACF3E}" srcOrd="1" destOrd="0" presId="urn:microsoft.com/office/officeart/2009/3/layout/HorizontalOrganizationChart#451"/>
    <dgm:cxn modelId="{83643619-4ACA-6544-84A6-6CCC0F7C8BE8}" type="presParOf" srcId="{02F5CA14-0D4F-8E45-B915-5DD80109FF0B}" destId="{BA96B2E6-5464-6A40-B253-BEEE2EDFCF22}" srcOrd="2" destOrd="0" presId="urn:microsoft.com/office/officeart/2009/3/layout/HorizontalOrganizationChart#451"/>
    <dgm:cxn modelId="{E5018B8D-75E8-7545-8D6B-36196EA05516}" type="presParOf" srcId="{964E92ED-AB46-6344-BE6F-0B211AC5705B}" destId="{2AF4A4AD-7429-4D4E-B030-D6FC49C598DB}" srcOrd="4" destOrd="0" presId="urn:microsoft.com/office/officeart/2009/3/layout/HorizontalOrganizationChart#451"/>
    <dgm:cxn modelId="{6CF5561E-D8A8-7548-A2BC-D777AAA62715}" type="presParOf" srcId="{964E92ED-AB46-6344-BE6F-0B211AC5705B}" destId="{33C2FEBC-C06A-704F-BAB0-5FA2C1C3A76E}" srcOrd="5" destOrd="0" presId="urn:microsoft.com/office/officeart/2009/3/layout/HorizontalOrganizationChart#451"/>
    <dgm:cxn modelId="{C16358B2-740F-F748-8943-2D79C2642E86}" type="presParOf" srcId="{33C2FEBC-C06A-704F-BAB0-5FA2C1C3A76E}" destId="{9FE4E720-463D-7644-9CDB-50491F4715E5}" srcOrd="0" destOrd="0" presId="urn:microsoft.com/office/officeart/2009/3/layout/HorizontalOrganizationChart#451"/>
    <dgm:cxn modelId="{F9E083DA-88AA-DE49-89FA-432250FDE89C}" type="presParOf" srcId="{9FE4E720-463D-7644-9CDB-50491F4715E5}" destId="{82D85DF7-4193-E942-90D9-DCED4868E37E}" srcOrd="0" destOrd="0" presId="urn:microsoft.com/office/officeart/2009/3/layout/HorizontalOrganizationChart#451"/>
    <dgm:cxn modelId="{A32E417E-2529-AB46-B41A-8A1F351810B7}" type="presParOf" srcId="{9FE4E720-463D-7644-9CDB-50491F4715E5}" destId="{055D0762-112A-3A4F-BDF8-4541A2A558F4}" srcOrd="1" destOrd="0" presId="urn:microsoft.com/office/officeart/2009/3/layout/HorizontalOrganizationChart#451"/>
    <dgm:cxn modelId="{A1A18728-FB27-CC40-9981-A302BC82FC6F}" type="presParOf" srcId="{33C2FEBC-C06A-704F-BAB0-5FA2C1C3A76E}" destId="{BCD94E48-508D-FD4B-ABFF-10A8817791D2}" srcOrd="1" destOrd="0" presId="urn:microsoft.com/office/officeart/2009/3/layout/HorizontalOrganizationChart#451"/>
    <dgm:cxn modelId="{00413FCA-42C7-6344-A332-5C28A03E9B82}" type="presParOf" srcId="{33C2FEBC-C06A-704F-BAB0-5FA2C1C3A76E}" destId="{50423F10-FD33-DD44-9142-96065094D645}" srcOrd="2" destOrd="0" presId="urn:microsoft.com/office/officeart/2009/3/layout/HorizontalOrganizationChart#451"/>
    <dgm:cxn modelId="{9271FC3B-3A5D-4B4A-9310-78A23E4D92BB}" type="presParOf" srcId="{263900C7-1B7D-6848-9702-C5BA446B0B6E}" destId="{49183ECD-F90E-F248-82EE-0B6BF7E650E3}" srcOrd="2" destOrd="0" presId="urn:microsoft.com/office/officeart/2009/3/layout/HorizontalOrganizationChart#451"/>
    <dgm:cxn modelId="{BFCC7BF7-0922-764D-A3E4-2AFEB306FDDA}" type="presParOf" srcId="{C4BDB34F-36C6-544D-94C3-8C8EB2CAD5C7}" destId="{267AB918-9314-B54B-841E-1D14126952D0}" srcOrd="2" destOrd="0" presId="urn:microsoft.com/office/officeart/2009/3/layout/HorizontalOrganizationChart#451"/>
    <dgm:cxn modelId="{95CEF65B-F60B-4449-BE77-101D8FFE9248}" type="presParOf" srcId="{C4BDB34F-36C6-544D-94C3-8C8EB2CAD5C7}" destId="{728F1087-E038-6746-8C06-852F123B42B0}" srcOrd="3" destOrd="0" presId="urn:microsoft.com/office/officeart/2009/3/layout/HorizontalOrganizationChart#451"/>
    <dgm:cxn modelId="{8B8728F6-2D4E-F542-8358-6342EF3B283B}" type="presParOf" srcId="{728F1087-E038-6746-8C06-852F123B42B0}" destId="{13B70B65-FA81-EF44-AC5D-061177AC57F3}" srcOrd="0" destOrd="0" presId="urn:microsoft.com/office/officeart/2009/3/layout/HorizontalOrganizationChart#451"/>
    <dgm:cxn modelId="{56A87895-D74E-F546-B754-8093E92A38AB}" type="presParOf" srcId="{13B70B65-FA81-EF44-AC5D-061177AC57F3}" destId="{EA8720FF-3D29-EE4F-84E4-C6A5F592781F}" srcOrd="0" destOrd="0" presId="urn:microsoft.com/office/officeart/2009/3/layout/HorizontalOrganizationChart#451"/>
    <dgm:cxn modelId="{B1E3AF1A-0498-734D-93DF-4324475F2803}" type="presParOf" srcId="{13B70B65-FA81-EF44-AC5D-061177AC57F3}" destId="{D317960D-C763-064B-91FB-D634A3F65454}" srcOrd="1" destOrd="0" presId="urn:microsoft.com/office/officeart/2009/3/layout/HorizontalOrganizationChart#451"/>
    <dgm:cxn modelId="{16AEB7AD-CDBC-4B44-BA0F-C2E278B5C89D}" type="presParOf" srcId="{728F1087-E038-6746-8C06-852F123B42B0}" destId="{5B7E859A-214A-974C-8334-0C226B81393E}" srcOrd="1" destOrd="0" presId="urn:microsoft.com/office/officeart/2009/3/layout/HorizontalOrganizationChart#451"/>
    <dgm:cxn modelId="{603A9FA1-CCAD-DC41-986A-71001D7464D9}" type="presParOf" srcId="{728F1087-E038-6746-8C06-852F123B42B0}" destId="{5F054A15-DFC3-3247-8434-C5D68A6210C4}" srcOrd="2" destOrd="0" presId="urn:microsoft.com/office/officeart/2009/3/layout/HorizontalOrganizationChart#451"/>
    <dgm:cxn modelId="{0205B39E-F914-9941-AC47-E170CAA44F8C}" type="presParOf" srcId="{52857B8B-38F8-2945-9A52-B52A306CD32D}" destId="{79F84565-4304-E64C-BF3D-35C050A357CF}" srcOrd="2" destOrd="0" presId="urn:microsoft.com/office/officeart/2009/3/layout/HorizontalOrganizationChart#45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2" loCatId="" qsTypeId="urn:microsoft.com/office/officeart/2005/8/quickstyle/simple1#481" qsCatId="simple" csTypeId="urn:microsoft.com/office/officeart/2005/8/colors/accent2_1#157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2FAE12EA-2E1B-1C4C-B88D-16C0B1095651}" type="presOf" srcId="{59B2D93B-8FD3-644E-9BEA-D0873C923C4A}" destId="{9B2DC49C-B90D-3848-BA1F-3DF6F6B706AC}" srcOrd="0" destOrd="0" presId="urn:microsoft.com/office/officeart/2009/3/layout/HorizontalOrganizationChart#452"/>
    <dgm:cxn modelId="{3AB8B708-F496-374F-84C5-52FB91794A08}" type="presOf" srcId="{E02851C7-2888-A740-AACF-531284989685}" destId="{78513C9F-7BEE-1A4B-BCCE-7BB360041889}" srcOrd="0" destOrd="0" presId="urn:microsoft.com/office/officeart/2009/3/layout/HorizontalOrganizationChart#452"/>
    <dgm:cxn modelId="{1ED0552B-0D36-9245-B51A-B18FD2F71F97}" type="presOf" srcId="{7D64CD01-2200-F44B-8124-6D2289A64719}" destId="{FDDB43A7-B0AE-1F41-B428-69B43D38E435}" srcOrd="1" destOrd="0" presId="urn:microsoft.com/office/officeart/2009/3/layout/HorizontalOrganizationChart#452"/>
    <dgm:cxn modelId="{F6B2B88B-81DE-3241-A80A-A670E793EEF5}" type="presOf" srcId="{745FE812-50A7-CC49-8B27-76E6CDC720C2}" destId="{DF645C4F-852C-074B-AACA-604A9C228FAE}" srcOrd="0" destOrd="0" presId="urn:microsoft.com/office/officeart/2009/3/layout/HorizontalOrganizationChart#452"/>
    <dgm:cxn modelId="{0E123777-0F89-9642-BB10-A72962163754}" type="presOf" srcId="{7D64CD01-2200-F44B-8124-6D2289A64719}" destId="{8F131D9B-59CE-8F4E-A033-780A8CACD6BE}" srcOrd="0" destOrd="0" presId="urn:microsoft.com/office/officeart/2009/3/layout/HorizontalOrganizationChart#452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BF1AC415-4955-0047-B6A7-2291C2BF3615}" type="presOf" srcId="{E02851C7-2888-A740-AACF-531284989685}" destId="{EB8255DF-8487-CA42-9F90-3D3DDEF71F9B}" srcOrd="1" destOrd="0" presId="urn:microsoft.com/office/officeart/2009/3/layout/HorizontalOrganizationChart#452"/>
    <dgm:cxn modelId="{6363E1E9-0F95-964F-BE8F-5922FC9CB253}" type="presOf" srcId="{5E5DD2E6-C9A6-E34D-AE06-9B1448B5F350}" destId="{7F94D874-DF12-3A40-8D54-3526B5090B58}" srcOrd="0" destOrd="0" presId="urn:microsoft.com/office/officeart/2009/3/layout/HorizontalOrganizationChart#452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486144C-BD24-A34E-9D15-ECC8864B831D}" type="presOf" srcId="{9D809256-F8D1-6647-8C26-F0FC46D00B9F}" destId="{267AB918-9314-B54B-841E-1D14126952D0}" srcOrd="0" destOrd="0" presId="urn:microsoft.com/office/officeart/2009/3/layout/HorizontalOrganizationChart#452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DDCA002D-73AC-234A-8D35-0010B10E3671}" type="presOf" srcId="{DA2F404A-FB1E-2D46-909B-718E240C710E}" destId="{E0B5C27A-2386-6A42-846D-AF903321D20E}" srcOrd="0" destOrd="0" presId="urn:microsoft.com/office/officeart/2009/3/layout/HorizontalOrganizationChart#452"/>
    <dgm:cxn modelId="{94B299DC-9A5D-1142-AEF0-BB90F2E596C4}" type="presOf" srcId="{23F3F096-4373-E94C-B807-5007BD978A26}" destId="{EA8720FF-3D29-EE4F-84E4-C6A5F592781F}" srcOrd="0" destOrd="0" presId="urn:microsoft.com/office/officeart/2009/3/layout/HorizontalOrganizationChart#452"/>
    <dgm:cxn modelId="{FD9F4E3C-E292-B840-9276-4412520DD780}" type="presOf" srcId="{68B1CE85-2412-8444-A027-ECB549DEE809}" destId="{055D0762-112A-3A4F-BDF8-4541A2A558F4}" srcOrd="1" destOrd="0" presId="urn:microsoft.com/office/officeart/2009/3/layout/HorizontalOrganizationChart#452"/>
    <dgm:cxn modelId="{1B68FB23-0CC8-B74A-AD9C-82ED308E9A25}" type="presOf" srcId="{68B1CE85-2412-8444-A027-ECB549DEE809}" destId="{82D85DF7-4193-E942-90D9-DCED4868E37E}" srcOrd="0" destOrd="0" presId="urn:microsoft.com/office/officeart/2009/3/layout/HorizontalOrganizationChart#452"/>
    <dgm:cxn modelId="{24BF9D22-75E3-3244-82F9-B3EDF0326398}" type="presOf" srcId="{DAEA3EA8-E4DE-BC4F-9796-9A8CD5A6D75D}" destId="{4CC86D0E-1708-0344-B27F-922E75EF3284}" srcOrd="0" destOrd="0" presId="urn:microsoft.com/office/officeart/2009/3/layout/HorizontalOrganizationChart#452"/>
    <dgm:cxn modelId="{29DE6447-A182-F745-BAAD-48036B9206DF}" type="presOf" srcId="{23F3F096-4373-E94C-B807-5007BD978A26}" destId="{D317960D-C763-064B-91FB-D634A3F65454}" srcOrd="1" destOrd="0" presId="urn:microsoft.com/office/officeart/2009/3/layout/HorizontalOrganizationChart#452"/>
    <dgm:cxn modelId="{8023561C-68C6-0B4C-97D5-3B4EDB7E31F0}" type="presOf" srcId="{DAEA3EA8-E4DE-BC4F-9796-9A8CD5A6D75D}" destId="{D17E581F-490C-7843-96E3-EB0647C55DC0}" srcOrd="1" destOrd="0" presId="urn:microsoft.com/office/officeart/2009/3/layout/HorizontalOrganizationChart#452"/>
    <dgm:cxn modelId="{2D6D7306-D028-314E-8310-DD1F3D47329B}" type="presOf" srcId="{261E175C-9891-4644-938F-382BB3852F7B}" destId="{2AF4A4AD-7429-4D4E-B030-D6FC49C598DB}" srcOrd="0" destOrd="0" presId="urn:microsoft.com/office/officeart/2009/3/layout/HorizontalOrganizationChart#452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86FB2A14-B1C3-C64B-92FF-7A4437F3E9D3}" type="presOf" srcId="{5E5DD2E6-C9A6-E34D-AE06-9B1448B5F350}" destId="{1425B026-F90C-5F41-A647-5C6A253DAD8C}" srcOrd="1" destOrd="0" presId="urn:microsoft.com/office/officeart/2009/3/layout/HorizontalOrganizationChart#452"/>
    <dgm:cxn modelId="{F052D90A-5BA8-FD42-9181-7668A83755EE}" type="presOf" srcId="{541B3879-EA88-C947-B53F-E94F02A53734}" destId="{0DEA1396-BCB3-7D47-8A43-1B33C6E231B8}" srcOrd="0" destOrd="0" presId="urn:microsoft.com/office/officeart/2009/3/layout/HorizontalOrganizationChart#452"/>
    <dgm:cxn modelId="{E89C3A8A-99CA-1F49-8F6B-107697820107}" type="presParOf" srcId="{0DEA1396-BCB3-7D47-8A43-1B33C6E231B8}" destId="{52857B8B-38F8-2945-9A52-B52A306CD32D}" srcOrd="0" destOrd="0" presId="urn:microsoft.com/office/officeart/2009/3/layout/HorizontalOrganizationChart#452"/>
    <dgm:cxn modelId="{0E0C6349-652A-1540-BD17-3489FE2341F6}" type="presParOf" srcId="{52857B8B-38F8-2945-9A52-B52A306CD32D}" destId="{D1D3354F-CC3A-FD45-95D9-BA8C40895236}" srcOrd="0" destOrd="0" presId="urn:microsoft.com/office/officeart/2009/3/layout/HorizontalOrganizationChart#452"/>
    <dgm:cxn modelId="{F3E3D340-A7E6-0C45-9291-9C016D6B6DBF}" type="presParOf" srcId="{D1D3354F-CC3A-FD45-95D9-BA8C40895236}" destId="{7F94D874-DF12-3A40-8D54-3526B5090B58}" srcOrd="0" destOrd="0" presId="urn:microsoft.com/office/officeart/2009/3/layout/HorizontalOrganizationChart#452"/>
    <dgm:cxn modelId="{1123D6A2-9FBA-394F-9E82-5A585298D55E}" type="presParOf" srcId="{D1D3354F-CC3A-FD45-95D9-BA8C40895236}" destId="{1425B026-F90C-5F41-A647-5C6A253DAD8C}" srcOrd="1" destOrd="0" presId="urn:microsoft.com/office/officeart/2009/3/layout/HorizontalOrganizationChart#452"/>
    <dgm:cxn modelId="{102C6DA2-87F1-CF4E-BF5B-4F2DB74D8A7D}" type="presParOf" srcId="{52857B8B-38F8-2945-9A52-B52A306CD32D}" destId="{C4BDB34F-36C6-544D-94C3-8C8EB2CAD5C7}" srcOrd="1" destOrd="0" presId="urn:microsoft.com/office/officeart/2009/3/layout/HorizontalOrganizationChart#452"/>
    <dgm:cxn modelId="{B57E1BC3-0E6B-5841-834D-96E21456E789}" type="presParOf" srcId="{C4BDB34F-36C6-544D-94C3-8C8EB2CAD5C7}" destId="{DF645C4F-852C-074B-AACA-604A9C228FAE}" srcOrd="0" destOrd="0" presId="urn:microsoft.com/office/officeart/2009/3/layout/HorizontalOrganizationChart#452"/>
    <dgm:cxn modelId="{B6519AB3-73BB-B444-A6AC-E10632AF419E}" type="presParOf" srcId="{C4BDB34F-36C6-544D-94C3-8C8EB2CAD5C7}" destId="{263900C7-1B7D-6848-9702-C5BA446B0B6E}" srcOrd="1" destOrd="0" presId="urn:microsoft.com/office/officeart/2009/3/layout/HorizontalOrganizationChart#452"/>
    <dgm:cxn modelId="{4F64A2BA-254C-804C-9CF0-862F65DF487A}" type="presParOf" srcId="{263900C7-1B7D-6848-9702-C5BA446B0B6E}" destId="{19B806D2-1722-A947-908F-5BC546DEE46E}" srcOrd="0" destOrd="0" presId="urn:microsoft.com/office/officeart/2009/3/layout/HorizontalOrganizationChart#452"/>
    <dgm:cxn modelId="{1A843715-DE86-5443-A910-A2400064AE28}" type="presParOf" srcId="{19B806D2-1722-A947-908F-5BC546DEE46E}" destId="{8F131D9B-59CE-8F4E-A033-780A8CACD6BE}" srcOrd="0" destOrd="0" presId="urn:microsoft.com/office/officeart/2009/3/layout/HorizontalOrganizationChart#452"/>
    <dgm:cxn modelId="{B2E72270-ADAE-C840-8158-085743B65033}" type="presParOf" srcId="{19B806D2-1722-A947-908F-5BC546DEE46E}" destId="{FDDB43A7-B0AE-1F41-B428-69B43D38E435}" srcOrd="1" destOrd="0" presId="urn:microsoft.com/office/officeart/2009/3/layout/HorizontalOrganizationChart#452"/>
    <dgm:cxn modelId="{AAFF8AC3-27EC-EF4F-9AEC-FA3F61879D2D}" type="presParOf" srcId="{263900C7-1B7D-6848-9702-C5BA446B0B6E}" destId="{964E92ED-AB46-6344-BE6F-0B211AC5705B}" srcOrd="1" destOrd="0" presId="urn:microsoft.com/office/officeart/2009/3/layout/HorizontalOrganizationChart#452"/>
    <dgm:cxn modelId="{82EBDC14-F2FC-A24A-9B3B-54EBC8AC4F6A}" type="presParOf" srcId="{964E92ED-AB46-6344-BE6F-0B211AC5705B}" destId="{E0B5C27A-2386-6A42-846D-AF903321D20E}" srcOrd="0" destOrd="0" presId="urn:microsoft.com/office/officeart/2009/3/layout/HorizontalOrganizationChart#452"/>
    <dgm:cxn modelId="{4A7960E0-EDC7-7042-B03B-0E24D5C3AB62}" type="presParOf" srcId="{964E92ED-AB46-6344-BE6F-0B211AC5705B}" destId="{73560E62-D7E1-7A4E-88D3-8044A357F40F}" srcOrd="1" destOrd="0" presId="urn:microsoft.com/office/officeart/2009/3/layout/HorizontalOrganizationChart#452"/>
    <dgm:cxn modelId="{AFA88BB5-7F54-244F-83B9-8EC7E6090A08}" type="presParOf" srcId="{73560E62-D7E1-7A4E-88D3-8044A357F40F}" destId="{47A86816-2D01-0843-A0C7-2D3B27FD3794}" srcOrd="0" destOrd="0" presId="urn:microsoft.com/office/officeart/2009/3/layout/HorizontalOrganizationChart#452"/>
    <dgm:cxn modelId="{F8F0FFF2-884B-0241-BBC6-4858A8745F08}" type="presParOf" srcId="{47A86816-2D01-0843-A0C7-2D3B27FD3794}" destId="{78513C9F-7BEE-1A4B-BCCE-7BB360041889}" srcOrd="0" destOrd="0" presId="urn:microsoft.com/office/officeart/2009/3/layout/HorizontalOrganizationChart#452"/>
    <dgm:cxn modelId="{6F012743-BEF4-A947-A8BE-EEC383522DAF}" type="presParOf" srcId="{47A86816-2D01-0843-A0C7-2D3B27FD3794}" destId="{EB8255DF-8487-CA42-9F90-3D3DDEF71F9B}" srcOrd="1" destOrd="0" presId="urn:microsoft.com/office/officeart/2009/3/layout/HorizontalOrganizationChart#452"/>
    <dgm:cxn modelId="{8FA33891-4E39-A541-801C-309A6C62FFEE}" type="presParOf" srcId="{73560E62-D7E1-7A4E-88D3-8044A357F40F}" destId="{1F60D9DB-46F2-4644-8DD5-ED81FEDA1D1E}" srcOrd="1" destOrd="0" presId="urn:microsoft.com/office/officeart/2009/3/layout/HorizontalOrganizationChart#452"/>
    <dgm:cxn modelId="{D2055286-A566-0F4C-A441-FAAFA24CE220}" type="presParOf" srcId="{73560E62-D7E1-7A4E-88D3-8044A357F40F}" destId="{1409CFA4-C1CE-8E49-8F08-2F897CB153EF}" srcOrd="2" destOrd="0" presId="urn:microsoft.com/office/officeart/2009/3/layout/HorizontalOrganizationChart#452"/>
    <dgm:cxn modelId="{E19C423E-B30E-3F47-A4EC-D6C1FB4ABC61}" type="presParOf" srcId="{964E92ED-AB46-6344-BE6F-0B211AC5705B}" destId="{9B2DC49C-B90D-3848-BA1F-3DF6F6B706AC}" srcOrd="2" destOrd="0" presId="urn:microsoft.com/office/officeart/2009/3/layout/HorizontalOrganizationChart#452"/>
    <dgm:cxn modelId="{6036F397-8B6A-AD43-96B9-026FD6FF391A}" type="presParOf" srcId="{964E92ED-AB46-6344-BE6F-0B211AC5705B}" destId="{02F5CA14-0D4F-8E45-B915-5DD80109FF0B}" srcOrd="3" destOrd="0" presId="urn:microsoft.com/office/officeart/2009/3/layout/HorizontalOrganizationChart#452"/>
    <dgm:cxn modelId="{73A0F7BA-6F6D-6B41-903A-BA1C6525F27E}" type="presParOf" srcId="{02F5CA14-0D4F-8E45-B915-5DD80109FF0B}" destId="{F5E3B8ED-CC6A-6245-950D-848FAD6F8E4E}" srcOrd="0" destOrd="0" presId="urn:microsoft.com/office/officeart/2009/3/layout/HorizontalOrganizationChart#452"/>
    <dgm:cxn modelId="{8A2FB90F-9677-4B4C-B54A-B9C15027D647}" type="presParOf" srcId="{F5E3B8ED-CC6A-6245-950D-848FAD6F8E4E}" destId="{4CC86D0E-1708-0344-B27F-922E75EF3284}" srcOrd="0" destOrd="0" presId="urn:microsoft.com/office/officeart/2009/3/layout/HorizontalOrganizationChart#452"/>
    <dgm:cxn modelId="{E326D48D-ACBD-914D-B3F9-E9F1DA2DD039}" type="presParOf" srcId="{F5E3B8ED-CC6A-6245-950D-848FAD6F8E4E}" destId="{D17E581F-490C-7843-96E3-EB0647C55DC0}" srcOrd="1" destOrd="0" presId="urn:microsoft.com/office/officeart/2009/3/layout/HorizontalOrganizationChart#452"/>
    <dgm:cxn modelId="{47057899-A362-0D4C-8B7F-D991C7C1679B}" type="presParOf" srcId="{02F5CA14-0D4F-8E45-B915-5DD80109FF0B}" destId="{D2562F6E-468E-6043-AC67-5765B76ACF3E}" srcOrd="1" destOrd="0" presId="urn:microsoft.com/office/officeart/2009/3/layout/HorizontalOrganizationChart#452"/>
    <dgm:cxn modelId="{8915EACC-D1C9-B544-8BA6-BEB417359F1B}" type="presParOf" srcId="{02F5CA14-0D4F-8E45-B915-5DD80109FF0B}" destId="{BA96B2E6-5464-6A40-B253-BEEE2EDFCF22}" srcOrd="2" destOrd="0" presId="urn:microsoft.com/office/officeart/2009/3/layout/HorizontalOrganizationChart#452"/>
    <dgm:cxn modelId="{CC978AB1-10E8-0745-8EC4-A164385FCBBA}" type="presParOf" srcId="{964E92ED-AB46-6344-BE6F-0B211AC5705B}" destId="{2AF4A4AD-7429-4D4E-B030-D6FC49C598DB}" srcOrd="4" destOrd="0" presId="urn:microsoft.com/office/officeart/2009/3/layout/HorizontalOrganizationChart#452"/>
    <dgm:cxn modelId="{1887F431-8ACF-F44E-AB56-308DE8FB1782}" type="presParOf" srcId="{964E92ED-AB46-6344-BE6F-0B211AC5705B}" destId="{33C2FEBC-C06A-704F-BAB0-5FA2C1C3A76E}" srcOrd="5" destOrd="0" presId="urn:microsoft.com/office/officeart/2009/3/layout/HorizontalOrganizationChart#452"/>
    <dgm:cxn modelId="{2C12C9EF-4831-2B42-8FDD-78B1C41E8DCE}" type="presParOf" srcId="{33C2FEBC-C06A-704F-BAB0-5FA2C1C3A76E}" destId="{9FE4E720-463D-7644-9CDB-50491F4715E5}" srcOrd="0" destOrd="0" presId="urn:microsoft.com/office/officeart/2009/3/layout/HorizontalOrganizationChart#452"/>
    <dgm:cxn modelId="{B3A12150-393C-4547-9560-2AAFE84B225D}" type="presParOf" srcId="{9FE4E720-463D-7644-9CDB-50491F4715E5}" destId="{82D85DF7-4193-E942-90D9-DCED4868E37E}" srcOrd="0" destOrd="0" presId="urn:microsoft.com/office/officeart/2009/3/layout/HorizontalOrganizationChart#452"/>
    <dgm:cxn modelId="{3C2D4B06-B936-7D4D-8364-8B6B88D05715}" type="presParOf" srcId="{9FE4E720-463D-7644-9CDB-50491F4715E5}" destId="{055D0762-112A-3A4F-BDF8-4541A2A558F4}" srcOrd="1" destOrd="0" presId="urn:microsoft.com/office/officeart/2009/3/layout/HorizontalOrganizationChart#452"/>
    <dgm:cxn modelId="{6F2CEFD6-715C-244A-AA18-03386792E15D}" type="presParOf" srcId="{33C2FEBC-C06A-704F-BAB0-5FA2C1C3A76E}" destId="{BCD94E48-508D-FD4B-ABFF-10A8817791D2}" srcOrd="1" destOrd="0" presId="urn:microsoft.com/office/officeart/2009/3/layout/HorizontalOrganizationChart#452"/>
    <dgm:cxn modelId="{9CF2F93B-15FC-C64E-9089-F689FA00D412}" type="presParOf" srcId="{33C2FEBC-C06A-704F-BAB0-5FA2C1C3A76E}" destId="{50423F10-FD33-DD44-9142-96065094D645}" srcOrd="2" destOrd="0" presId="urn:microsoft.com/office/officeart/2009/3/layout/HorizontalOrganizationChart#452"/>
    <dgm:cxn modelId="{6FB864FA-B556-7F4C-AE3B-B0F91527A676}" type="presParOf" srcId="{263900C7-1B7D-6848-9702-C5BA446B0B6E}" destId="{49183ECD-F90E-F248-82EE-0B6BF7E650E3}" srcOrd="2" destOrd="0" presId="urn:microsoft.com/office/officeart/2009/3/layout/HorizontalOrganizationChart#452"/>
    <dgm:cxn modelId="{C578E60E-4E4D-934A-8B1C-490339F56D50}" type="presParOf" srcId="{C4BDB34F-36C6-544D-94C3-8C8EB2CAD5C7}" destId="{267AB918-9314-B54B-841E-1D14126952D0}" srcOrd="2" destOrd="0" presId="urn:microsoft.com/office/officeart/2009/3/layout/HorizontalOrganizationChart#452"/>
    <dgm:cxn modelId="{E8F314B9-EB54-B040-B119-CB23362BC53F}" type="presParOf" srcId="{C4BDB34F-36C6-544D-94C3-8C8EB2CAD5C7}" destId="{728F1087-E038-6746-8C06-852F123B42B0}" srcOrd="3" destOrd="0" presId="urn:microsoft.com/office/officeart/2009/3/layout/HorizontalOrganizationChart#452"/>
    <dgm:cxn modelId="{09AE6924-CD21-6745-B708-8DD807B03C76}" type="presParOf" srcId="{728F1087-E038-6746-8C06-852F123B42B0}" destId="{13B70B65-FA81-EF44-AC5D-061177AC57F3}" srcOrd="0" destOrd="0" presId="urn:microsoft.com/office/officeart/2009/3/layout/HorizontalOrganizationChart#452"/>
    <dgm:cxn modelId="{92B54273-8362-8A45-9B03-6FAB32700FE8}" type="presParOf" srcId="{13B70B65-FA81-EF44-AC5D-061177AC57F3}" destId="{EA8720FF-3D29-EE4F-84E4-C6A5F592781F}" srcOrd="0" destOrd="0" presId="urn:microsoft.com/office/officeart/2009/3/layout/HorizontalOrganizationChart#452"/>
    <dgm:cxn modelId="{06D4B992-88E7-D441-8249-79EFEA3484F5}" type="presParOf" srcId="{13B70B65-FA81-EF44-AC5D-061177AC57F3}" destId="{D317960D-C763-064B-91FB-D634A3F65454}" srcOrd="1" destOrd="0" presId="urn:microsoft.com/office/officeart/2009/3/layout/HorizontalOrganizationChart#452"/>
    <dgm:cxn modelId="{5E85EF4B-8434-7C48-9C9C-CAD2529A5788}" type="presParOf" srcId="{728F1087-E038-6746-8C06-852F123B42B0}" destId="{5B7E859A-214A-974C-8334-0C226B81393E}" srcOrd="1" destOrd="0" presId="urn:microsoft.com/office/officeart/2009/3/layout/HorizontalOrganizationChart#452"/>
    <dgm:cxn modelId="{EBB58A38-147A-AD43-B932-14130D703D8F}" type="presParOf" srcId="{728F1087-E038-6746-8C06-852F123B42B0}" destId="{5F054A15-DFC3-3247-8434-C5D68A6210C4}" srcOrd="2" destOrd="0" presId="urn:microsoft.com/office/officeart/2009/3/layout/HorizontalOrganizationChart#452"/>
    <dgm:cxn modelId="{806FAC6B-A879-B74C-909B-8CFCAB821077}" type="presParOf" srcId="{52857B8B-38F8-2945-9A52-B52A306CD32D}" destId="{79F84565-4304-E64C-BF3D-35C050A357CF}" srcOrd="2" destOrd="0" presId="urn:microsoft.com/office/officeart/2009/3/layout/HorizontalOrganizationChart#45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35" loCatId="" qsTypeId="urn:microsoft.com/office/officeart/2005/8/quickstyle/simple1#464" qsCatId="simple" csTypeId="urn:microsoft.com/office/officeart/2005/8/colors/accent2_1#140" csCatId="accent2" phldr="1"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type="par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95BFEBFB-7E17-654A-B3A7-7C8AA67CB532}" type="sib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/>
      <dgm:t>
        <a:bodyPr/>
        <a:lstStyle/>
        <a:p>
          <a:r>
            <a:rPr lang="zh-CN" altLang="en-US" dirty="0" smtClean="0"/>
            <a:t>自由竞争到垄断</a:t>
          </a:r>
          <a:endParaRPr lang="zh-CN" altLang="en-US" dirty="0"/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/>
      <dgm:t>
        <a:bodyPr/>
        <a:lstStyle/>
        <a:p>
          <a:r>
            <a:rPr lang="zh-CN" altLang="en-US" dirty="0" smtClean="0"/>
            <a:t>国内：国家垄断</a:t>
          </a:r>
          <a:endParaRPr lang="zh-CN" altLang="en-US" dirty="0"/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09B2C0C-7D09-174C-8994-9F7520738149}" type="pres">
      <dgm:prSet presAssocID="{9737665C-31FB-0446-9371-D925D2F18DBC}" presName="hierRoot1" presStyleCnt="0">
        <dgm:presLayoutVars>
          <dgm:hierBranch val="init"/>
        </dgm:presLayoutVars>
      </dgm:prSet>
      <dgm:spPr/>
    </dgm:pt>
    <dgm:pt modelId="{C0C7B3F2-8FCE-204F-A02D-FC8909E2353E}" type="pres">
      <dgm:prSet presAssocID="{9737665C-31FB-0446-9371-D925D2F18DBC}" presName="rootComposite1" presStyleCnt="0"/>
      <dgm:spPr/>
    </dgm:pt>
    <dgm:pt modelId="{99A95255-6777-F94D-9176-0ACB249C83F2}" type="pres">
      <dgm:prSet presAssocID="{9737665C-31FB-0446-9371-D925D2F18DBC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E0BC-1FC8-D34F-9CC3-B1EEB0426D7E}" type="pres">
      <dgm:prSet presAssocID="{9737665C-31FB-0446-9371-D925D2F18DB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438616-8310-284B-B037-EB4B6EDDCC3B}" type="pres">
      <dgm:prSet presAssocID="{9737665C-31FB-0446-9371-D925D2F18DBC}" presName="hierChild2" presStyleCnt="0"/>
      <dgm:spPr/>
    </dgm:pt>
    <dgm:pt modelId="{27F1D9D4-3E37-2545-B5CF-E359332F564A}" type="pres">
      <dgm:prSet presAssocID="{78A0A8CD-223C-0743-AD37-FA84846FCD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8B66A53F-C082-B747-8E63-0FB53AB1031D}" type="pres">
      <dgm:prSet presAssocID="{31EBDE20-1C6E-3141-93B8-3A4AE31B6418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3" presStyleIdx="0" presStyleCnt="5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3" presStyleIdx="1" presStyleCnt="5" custScaleX="1287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3" presStyleIdx="2" presStyleCnt="5" custScaleX="12682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DF645C4F-852C-074B-AACA-604A9C228FAE}" type="pres">
      <dgm:prSet presAssocID="{745FE812-50A7-CC49-8B27-76E6CDC720C2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3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3" presStyleIdx="4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3D1B91E-AE4C-9B45-9991-92600D78B492}" type="pres">
      <dgm:prSet presAssocID="{9737665C-31FB-0446-9371-D925D2F18DBC}" presName="hierChild3" presStyleCnt="0"/>
      <dgm:spPr/>
    </dgm:pt>
  </dgm:ptLst>
  <dgm:cxnLst>
    <dgm:cxn modelId="{3631DD86-9952-B347-8996-85E7BBB95B6A}" type="presOf" srcId="{541B3879-EA88-C947-B53F-E94F02A53734}" destId="{0DEA1396-BCB3-7D47-8A43-1B33C6E231B8}" srcOrd="0" destOrd="0" presId="urn:microsoft.com/office/officeart/2009/3/layout/HorizontalOrganizationChart#435"/>
    <dgm:cxn modelId="{A3F6DC76-D58B-E340-A809-F492DC88FC04}" type="presOf" srcId="{5E5DD2E6-C9A6-E34D-AE06-9B1448B5F350}" destId="{B232AC07-B4E8-2C44-8DB6-ABCEA474EA54}" srcOrd="1" destOrd="0" presId="urn:microsoft.com/office/officeart/2009/3/layout/HorizontalOrganizationChart#435"/>
    <dgm:cxn modelId="{B7A6779E-BAC9-A943-A9C8-F7F1C5C0BD2A}" type="presOf" srcId="{48B7A2DC-E8FF-1D43-9F85-5027D6A750B7}" destId="{7C8F2684-685F-B343-AA36-2E09891E2C87}" srcOrd="1" destOrd="0" presId="urn:microsoft.com/office/officeart/2009/3/layout/HorizontalOrganizationChart#435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0051755B-7605-1C43-B14A-387E149C975C}" type="presOf" srcId="{7F69FD76-8B4A-3E42-B883-24DE8E62EA59}" destId="{51690C39-CC81-244F-848F-18750777EDE5}" srcOrd="0" destOrd="0" presId="urn:microsoft.com/office/officeart/2009/3/layout/HorizontalOrganizationChart#435"/>
    <dgm:cxn modelId="{22BF6C67-CCBE-6345-8D34-FC2B7351EA13}" type="presOf" srcId="{F0553392-CC26-6140-92B0-55162D2D885E}" destId="{6B4C5A40-8E35-C946-8071-36C9ED43D30E}" srcOrd="0" destOrd="0" presId="urn:microsoft.com/office/officeart/2009/3/layout/HorizontalOrganizationChart#435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B152D4FD-8DFD-AE49-8E3E-F59671A30C44}" type="presOf" srcId="{31EBDE20-1C6E-3141-93B8-3A4AE31B6418}" destId="{8B66A53F-C082-B747-8E63-0FB53AB1031D}" srcOrd="0" destOrd="0" presId="urn:microsoft.com/office/officeart/2009/3/layout/HorizontalOrganizationChart#435"/>
    <dgm:cxn modelId="{B99D76A8-4C96-0F41-879B-3AE1B01D4A7E}" type="presOf" srcId="{7EEDEE87-66D4-3343-9958-B802CA27D066}" destId="{6079FDC0-0D8C-244D-A7B9-0FABE1D0B56E}" srcOrd="1" destOrd="0" presId="urn:microsoft.com/office/officeart/2009/3/layout/HorizontalOrganizationChart#435"/>
    <dgm:cxn modelId="{441B49A7-5725-464F-B21A-A71AB1D25C57}" type="presOf" srcId="{78A0A8CD-223C-0743-AD37-FA84846FCDAF}" destId="{27F1D9D4-3E37-2545-B5CF-E359332F564A}" srcOrd="0" destOrd="0" presId="urn:microsoft.com/office/officeart/2009/3/layout/HorizontalOrganizationChart#435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1952E88-D463-3749-945D-0B901AF59B20}" type="presOf" srcId="{E82A0DA6-F6FF-F04B-8B38-333370D15BDC}" destId="{85AFED35-E262-B249-BDEA-CD1BC276E5C6}" srcOrd="1" destOrd="0" presId="urn:microsoft.com/office/officeart/2009/3/layout/HorizontalOrganizationChart#435"/>
    <dgm:cxn modelId="{E5A77286-E5C9-0440-9E26-D64C75D45F3C}" type="presOf" srcId="{7EEDEE87-66D4-3343-9958-B802CA27D066}" destId="{6A1D4A4D-7045-EA47-BB4B-701118090909}" srcOrd="0" destOrd="0" presId="urn:microsoft.com/office/officeart/2009/3/layout/HorizontalOrganizationChart#435"/>
    <dgm:cxn modelId="{56297CFD-536B-DE4F-8E9E-F6386197D612}" type="presOf" srcId="{F4E97F27-118D-DD41-AECA-EAF426585367}" destId="{E2EC6D2E-A1A0-4647-9198-674E32D4EDCD}" srcOrd="0" destOrd="0" presId="urn:microsoft.com/office/officeart/2009/3/layout/HorizontalOrganizationChart#435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F9FB97B8-2B43-834D-9538-390CC5A95ABA}" type="presOf" srcId="{9737665C-31FB-0446-9371-D925D2F18DBC}" destId="{99A95255-6777-F94D-9176-0ACB249C83F2}" srcOrd="0" destOrd="0" presId="urn:microsoft.com/office/officeart/2009/3/layout/HorizontalOrganizationChart#435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6FED4B7B-3C9D-BE40-A927-828A78E1EDF8}" type="presOf" srcId="{7D64CD01-2200-F44B-8124-6D2289A64719}" destId="{FDDB43A7-B0AE-1F41-B428-69B43D38E435}" srcOrd="1" destOrd="0" presId="urn:microsoft.com/office/officeart/2009/3/layout/HorizontalOrganizationChart#435"/>
    <dgm:cxn modelId="{129B0E80-E7CD-7841-937E-D70EB3A340D3}" type="presOf" srcId="{23F3F096-4373-E94C-B807-5007BD978A26}" destId="{D317960D-C763-064B-91FB-D634A3F65454}" srcOrd="1" destOrd="0" presId="urn:microsoft.com/office/officeart/2009/3/layout/HorizontalOrganizationChart#435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8BAC96C1-2ABD-1043-9512-8B8ED59BAC0B}" type="presOf" srcId="{9D809256-F8D1-6647-8C26-F0FC46D00B9F}" destId="{267AB918-9314-B54B-841E-1D14126952D0}" srcOrd="0" destOrd="0" presId="urn:microsoft.com/office/officeart/2009/3/layout/HorizontalOrganizationChart#435"/>
    <dgm:cxn modelId="{EF6CC668-D4C8-994E-A07A-07A383354885}" type="presOf" srcId="{9A2E7933-13ED-444E-A9C3-E67289264F08}" destId="{4413D3CF-613F-6B45-9EDF-5F11E366AFD1}" srcOrd="1" destOrd="0" presId="urn:microsoft.com/office/officeart/2009/3/layout/HorizontalOrganizationChart#435"/>
    <dgm:cxn modelId="{E3B36533-1F92-8C42-BEBC-DA1BFA231B3D}" type="presOf" srcId="{23F3F096-4373-E94C-B807-5007BD978A26}" destId="{EA8720FF-3D29-EE4F-84E4-C6A5F592781F}" srcOrd="0" destOrd="0" presId="urn:microsoft.com/office/officeart/2009/3/layout/HorizontalOrganizationChart#435"/>
    <dgm:cxn modelId="{FB12445F-9832-C441-9FCD-424C4B14207E}" type="presOf" srcId="{745FE812-50A7-CC49-8B27-76E6CDC720C2}" destId="{DF645C4F-852C-074B-AACA-604A9C228FAE}" srcOrd="0" destOrd="0" presId="urn:microsoft.com/office/officeart/2009/3/layout/HorizontalOrganizationChart#435"/>
    <dgm:cxn modelId="{5FD576B7-200D-444F-A860-2B0F7D80C332}" type="presOf" srcId="{7D64CD01-2200-F44B-8124-6D2289A64719}" destId="{8F131D9B-59CE-8F4E-A033-780A8CACD6BE}" srcOrd="0" destOrd="0" presId="urn:microsoft.com/office/officeart/2009/3/layout/HorizontalOrganizationChart#435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41356461-3301-9345-9EAB-37C66F2320D4}" type="presOf" srcId="{E82A0DA6-F6FF-F04B-8B38-333370D15BDC}" destId="{3BD57B22-4C97-544D-83CA-A40EC21D3BFD}" srcOrd="0" destOrd="0" presId="urn:microsoft.com/office/officeart/2009/3/layout/HorizontalOrganizationChart#435"/>
    <dgm:cxn modelId="{51CB1E66-6F8B-6A41-B227-E9DE5DCB9826}" type="presOf" srcId="{5E5DD2E6-C9A6-E34D-AE06-9B1448B5F350}" destId="{1831D48B-0653-0E48-AC34-42B085FD0335}" srcOrd="0" destOrd="0" presId="urn:microsoft.com/office/officeart/2009/3/layout/HorizontalOrganizationChart#435"/>
    <dgm:cxn modelId="{F18A53DB-4756-3E4B-B0D7-28B0128A24B5}" srcId="{541B3879-EA88-C947-B53F-E94F02A53734}" destId="{9737665C-31FB-0446-9371-D925D2F18DBC}" srcOrd="0" destOrd="0" parTransId="{F9B09419-B866-084A-B966-8AE91FF5ECB9}" sibTransId="{95BFEBFB-7E17-654A-B3A7-7C8AA67CB532}"/>
    <dgm:cxn modelId="{D3D16D4E-4196-A740-8732-5F0B3C36AA62}" type="presOf" srcId="{9A2E7933-13ED-444E-A9C3-E67289264F08}" destId="{810E7735-9425-0A4D-922A-2382B3ED8169}" srcOrd="0" destOrd="0" presId="urn:microsoft.com/office/officeart/2009/3/layout/HorizontalOrganizationChart#435"/>
    <dgm:cxn modelId="{F4F674A0-5530-A346-8BE0-2477C718D81A}" type="presOf" srcId="{9737665C-31FB-0446-9371-D925D2F18DBC}" destId="{342EE0BC-1FC8-D34F-9CC3-B1EEB0426D7E}" srcOrd="1" destOrd="0" presId="urn:microsoft.com/office/officeart/2009/3/layout/HorizontalOrganizationChart#435"/>
    <dgm:cxn modelId="{0B4C3406-D429-1A44-99D0-879EB639B711}" type="presOf" srcId="{48B7A2DC-E8FF-1D43-9F85-5027D6A750B7}" destId="{28523F13-4A5F-574D-A101-FF0A3CA68BFE}" srcOrd="0" destOrd="0" presId="urn:microsoft.com/office/officeart/2009/3/layout/HorizontalOrganizationChart#435"/>
    <dgm:cxn modelId="{CFA06E78-B960-6B40-8A77-70CC8738BCD2}" type="presParOf" srcId="{0DEA1396-BCB3-7D47-8A43-1B33C6E231B8}" destId="{309B2C0C-7D09-174C-8994-9F7520738149}" srcOrd="0" destOrd="0" presId="urn:microsoft.com/office/officeart/2009/3/layout/HorizontalOrganizationChart#435"/>
    <dgm:cxn modelId="{57F72D21-3A41-B942-B976-9CDF6F6BD870}" type="presParOf" srcId="{309B2C0C-7D09-174C-8994-9F7520738149}" destId="{C0C7B3F2-8FCE-204F-A02D-FC8909E2353E}" srcOrd="0" destOrd="0" presId="urn:microsoft.com/office/officeart/2009/3/layout/HorizontalOrganizationChart#435"/>
    <dgm:cxn modelId="{83099EF0-9C1D-8E4B-87B1-DD19DD426E5B}" type="presParOf" srcId="{C0C7B3F2-8FCE-204F-A02D-FC8909E2353E}" destId="{99A95255-6777-F94D-9176-0ACB249C83F2}" srcOrd="0" destOrd="0" presId="urn:microsoft.com/office/officeart/2009/3/layout/HorizontalOrganizationChart#435"/>
    <dgm:cxn modelId="{358F6423-8A73-0641-BDE5-B2D70A8657DD}" type="presParOf" srcId="{C0C7B3F2-8FCE-204F-A02D-FC8909E2353E}" destId="{342EE0BC-1FC8-D34F-9CC3-B1EEB0426D7E}" srcOrd="1" destOrd="0" presId="urn:microsoft.com/office/officeart/2009/3/layout/HorizontalOrganizationChart#435"/>
    <dgm:cxn modelId="{886F77B8-9A0F-2049-8F6B-F65CE2C3E6E3}" type="presParOf" srcId="{309B2C0C-7D09-174C-8994-9F7520738149}" destId="{3A438616-8310-284B-B037-EB4B6EDDCC3B}" srcOrd="1" destOrd="0" presId="urn:microsoft.com/office/officeart/2009/3/layout/HorizontalOrganizationChart#435"/>
    <dgm:cxn modelId="{EB794F2B-83C8-D840-AB11-B786EFB664EF}" type="presParOf" srcId="{3A438616-8310-284B-B037-EB4B6EDDCC3B}" destId="{27F1D9D4-3E37-2545-B5CF-E359332F564A}" srcOrd="0" destOrd="0" presId="urn:microsoft.com/office/officeart/2009/3/layout/HorizontalOrganizationChart#435"/>
    <dgm:cxn modelId="{1BD15E48-F3FF-0B4C-B687-519F80DEA820}" type="presParOf" srcId="{3A438616-8310-284B-B037-EB4B6EDDCC3B}" destId="{CF3D2A45-4C50-914C-A0A4-F04BB4B3A897}" srcOrd="1" destOrd="0" presId="urn:microsoft.com/office/officeart/2009/3/layout/HorizontalOrganizationChart#435"/>
    <dgm:cxn modelId="{F1211254-A758-D24E-B3DE-52D73386D80C}" type="presParOf" srcId="{CF3D2A45-4C50-914C-A0A4-F04BB4B3A897}" destId="{C7B1DDD9-22AA-0C4A-BC2C-EE22D19607F7}" srcOrd="0" destOrd="0" presId="urn:microsoft.com/office/officeart/2009/3/layout/HorizontalOrganizationChart#435"/>
    <dgm:cxn modelId="{04045FD0-E709-1447-9287-A6A679A457FA}" type="presParOf" srcId="{C7B1DDD9-22AA-0C4A-BC2C-EE22D19607F7}" destId="{28523F13-4A5F-574D-A101-FF0A3CA68BFE}" srcOrd="0" destOrd="0" presId="urn:microsoft.com/office/officeart/2009/3/layout/HorizontalOrganizationChart#435"/>
    <dgm:cxn modelId="{836FA0E1-0C26-0D43-BC37-6D838E6A0DA3}" type="presParOf" srcId="{C7B1DDD9-22AA-0C4A-BC2C-EE22D19607F7}" destId="{7C8F2684-685F-B343-AA36-2E09891E2C87}" srcOrd="1" destOrd="0" presId="urn:microsoft.com/office/officeart/2009/3/layout/HorizontalOrganizationChart#435"/>
    <dgm:cxn modelId="{6E6BD5E7-3008-CE45-93AB-61717EAFC189}" type="presParOf" srcId="{CF3D2A45-4C50-914C-A0A4-F04BB4B3A897}" destId="{9D9498C2-D212-9146-9214-B0C4963BDB31}" srcOrd="1" destOrd="0" presId="urn:microsoft.com/office/officeart/2009/3/layout/HorizontalOrganizationChart#435"/>
    <dgm:cxn modelId="{9F60C1B4-6C07-884B-A9E5-9F8C70325052}" type="presParOf" srcId="{9D9498C2-D212-9146-9214-B0C4963BDB31}" destId="{8B66A53F-C082-B747-8E63-0FB53AB1031D}" srcOrd="0" destOrd="0" presId="urn:microsoft.com/office/officeart/2009/3/layout/HorizontalOrganizationChart#435"/>
    <dgm:cxn modelId="{15013C5A-3169-EE4A-A84F-12184786EDA6}" type="presParOf" srcId="{9D9498C2-D212-9146-9214-B0C4963BDB31}" destId="{70601153-50C8-0443-B9EE-796A1DF062D5}" srcOrd="1" destOrd="0" presId="urn:microsoft.com/office/officeart/2009/3/layout/HorizontalOrganizationChart#435"/>
    <dgm:cxn modelId="{E98D40A4-A2EB-B240-9F22-2626D4248DEA}" type="presParOf" srcId="{70601153-50C8-0443-B9EE-796A1DF062D5}" destId="{D63B5A7D-6242-434F-A5B7-4F02D6BE05BF}" srcOrd="0" destOrd="0" presId="urn:microsoft.com/office/officeart/2009/3/layout/HorizontalOrganizationChart#435"/>
    <dgm:cxn modelId="{16398CF3-A22F-EE40-A126-175C08F13350}" type="presParOf" srcId="{D63B5A7D-6242-434F-A5B7-4F02D6BE05BF}" destId="{810E7735-9425-0A4D-922A-2382B3ED8169}" srcOrd="0" destOrd="0" presId="urn:microsoft.com/office/officeart/2009/3/layout/HorizontalOrganizationChart#435"/>
    <dgm:cxn modelId="{5D68CD54-A1B7-7F4F-BF5A-0764A35C3B9D}" type="presParOf" srcId="{D63B5A7D-6242-434F-A5B7-4F02D6BE05BF}" destId="{4413D3CF-613F-6B45-9EDF-5F11E366AFD1}" srcOrd="1" destOrd="0" presId="urn:microsoft.com/office/officeart/2009/3/layout/HorizontalOrganizationChart#435"/>
    <dgm:cxn modelId="{BF3E2157-1EE7-044C-A07A-6E6BD36D8D51}" type="presParOf" srcId="{70601153-50C8-0443-B9EE-796A1DF062D5}" destId="{38D1BD59-336B-2C4A-8D8F-6C9E56A65B0A}" srcOrd="1" destOrd="0" presId="urn:microsoft.com/office/officeart/2009/3/layout/HorizontalOrganizationChart#435"/>
    <dgm:cxn modelId="{08D08889-5077-344D-8159-724E6CB92F22}" type="presParOf" srcId="{70601153-50C8-0443-B9EE-796A1DF062D5}" destId="{F9B8EA4B-6048-0B4D-A772-1F73BD6F46A3}" srcOrd="2" destOrd="0" presId="urn:microsoft.com/office/officeart/2009/3/layout/HorizontalOrganizationChart#435"/>
    <dgm:cxn modelId="{DFAA7447-64B4-C848-B48D-45A0CFE38A45}" type="presParOf" srcId="{9D9498C2-D212-9146-9214-B0C4963BDB31}" destId="{51690C39-CC81-244F-848F-18750777EDE5}" srcOrd="2" destOrd="0" presId="urn:microsoft.com/office/officeart/2009/3/layout/HorizontalOrganizationChart#435"/>
    <dgm:cxn modelId="{DCACBDEB-3393-484F-A753-E2A7A999565C}" type="presParOf" srcId="{9D9498C2-D212-9146-9214-B0C4963BDB31}" destId="{E748A9E4-1108-154C-B124-ECF057CC0DB5}" srcOrd="3" destOrd="0" presId="urn:microsoft.com/office/officeart/2009/3/layout/HorizontalOrganizationChart#435"/>
    <dgm:cxn modelId="{6A14BC5C-E2BD-314F-A8CC-431914B733F7}" type="presParOf" srcId="{E748A9E4-1108-154C-B124-ECF057CC0DB5}" destId="{A79E19A8-A547-0C46-B902-00D2FA660914}" srcOrd="0" destOrd="0" presId="urn:microsoft.com/office/officeart/2009/3/layout/HorizontalOrganizationChart#435"/>
    <dgm:cxn modelId="{8F38CDF2-764B-BE47-B557-EAEEA2547042}" type="presParOf" srcId="{A79E19A8-A547-0C46-B902-00D2FA660914}" destId="{3BD57B22-4C97-544D-83CA-A40EC21D3BFD}" srcOrd="0" destOrd="0" presId="urn:microsoft.com/office/officeart/2009/3/layout/HorizontalOrganizationChart#435"/>
    <dgm:cxn modelId="{9B2936AF-0E46-F54A-9B08-DD445675B828}" type="presParOf" srcId="{A79E19A8-A547-0C46-B902-00D2FA660914}" destId="{85AFED35-E262-B249-BDEA-CD1BC276E5C6}" srcOrd="1" destOrd="0" presId="urn:microsoft.com/office/officeart/2009/3/layout/HorizontalOrganizationChart#435"/>
    <dgm:cxn modelId="{B56F8F6E-0B78-8D4C-82EB-12E9D2EECF7D}" type="presParOf" srcId="{E748A9E4-1108-154C-B124-ECF057CC0DB5}" destId="{34026AE3-F0BC-D148-8831-3B1AEC02F3E5}" srcOrd="1" destOrd="0" presId="urn:microsoft.com/office/officeart/2009/3/layout/HorizontalOrganizationChart#435"/>
    <dgm:cxn modelId="{47B4A7B2-9C3D-CB4A-9F20-EA20667CF1B7}" type="presParOf" srcId="{E748A9E4-1108-154C-B124-ECF057CC0DB5}" destId="{AF57628A-72EA-8040-BBF8-A41486213F4F}" srcOrd="2" destOrd="0" presId="urn:microsoft.com/office/officeart/2009/3/layout/HorizontalOrganizationChart#435"/>
    <dgm:cxn modelId="{2333560D-D5F0-0A4D-B3F9-F26E95C9058F}" type="presParOf" srcId="{9D9498C2-D212-9146-9214-B0C4963BDB31}" destId="{6B4C5A40-8E35-C946-8071-36C9ED43D30E}" srcOrd="4" destOrd="0" presId="urn:microsoft.com/office/officeart/2009/3/layout/HorizontalOrganizationChart#435"/>
    <dgm:cxn modelId="{39D6386B-1F49-784B-99A6-641BF9E529F9}" type="presParOf" srcId="{9D9498C2-D212-9146-9214-B0C4963BDB31}" destId="{73562DED-554D-A648-91A7-F795DD4A9329}" srcOrd="5" destOrd="0" presId="urn:microsoft.com/office/officeart/2009/3/layout/HorizontalOrganizationChart#435"/>
    <dgm:cxn modelId="{9CB7F15F-A7EA-6D4F-89B3-2E67871A32DF}" type="presParOf" srcId="{73562DED-554D-A648-91A7-F795DD4A9329}" destId="{C9A9DDD7-CAE8-D247-94B5-A8C532DD1AD7}" srcOrd="0" destOrd="0" presId="urn:microsoft.com/office/officeart/2009/3/layout/HorizontalOrganizationChart#435"/>
    <dgm:cxn modelId="{CE3E86F7-C085-F14A-B03E-5056268D3177}" type="presParOf" srcId="{C9A9DDD7-CAE8-D247-94B5-A8C532DD1AD7}" destId="{6A1D4A4D-7045-EA47-BB4B-701118090909}" srcOrd="0" destOrd="0" presId="urn:microsoft.com/office/officeart/2009/3/layout/HorizontalOrganizationChart#435"/>
    <dgm:cxn modelId="{83574959-CBE4-B243-B26F-A124C056D670}" type="presParOf" srcId="{C9A9DDD7-CAE8-D247-94B5-A8C532DD1AD7}" destId="{6079FDC0-0D8C-244D-A7B9-0FABE1D0B56E}" srcOrd="1" destOrd="0" presId="urn:microsoft.com/office/officeart/2009/3/layout/HorizontalOrganizationChart#435"/>
    <dgm:cxn modelId="{22CF2075-29C3-6F47-A2E3-DC125AFEC3BC}" type="presParOf" srcId="{73562DED-554D-A648-91A7-F795DD4A9329}" destId="{B49E918C-C0B7-954D-92AA-DF476904F4F4}" srcOrd="1" destOrd="0" presId="urn:microsoft.com/office/officeart/2009/3/layout/HorizontalOrganizationChart#435"/>
    <dgm:cxn modelId="{F4945E7F-5325-8A4A-A3F3-FB9042DD62F7}" type="presParOf" srcId="{73562DED-554D-A648-91A7-F795DD4A9329}" destId="{EF45F1B5-E2D5-9A41-A2DC-94612BC09DEC}" srcOrd="2" destOrd="0" presId="urn:microsoft.com/office/officeart/2009/3/layout/HorizontalOrganizationChart#435"/>
    <dgm:cxn modelId="{3D70CAB2-00B9-6E4C-94F0-E50FCB3C5AE8}" type="presParOf" srcId="{CF3D2A45-4C50-914C-A0A4-F04BB4B3A897}" destId="{B0973C48-5690-C842-AB72-4DD5976E0FA1}" srcOrd="2" destOrd="0" presId="urn:microsoft.com/office/officeart/2009/3/layout/HorizontalOrganizationChart#435"/>
    <dgm:cxn modelId="{2D814454-C65A-8D4B-AD3A-C6FC6D34E5CD}" type="presParOf" srcId="{3A438616-8310-284B-B037-EB4B6EDDCC3B}" destId="{E2EC6D2E-A1A0-4647-9198-674E32D4EDCD}" srcOrd="2" destOrd="0" presId="urn:microsoft.com/office/officeart/2009/3/layout/HorizontalOrganizationChart#435"/>
    <dgm:cxn modelId="{A6EAE005-D0AC-8E4F-AE4F-F3B077D395EA}" type="presParOf" srcId="{3A438616-8310-284B-B037-EB4B6EDDCC3B}" destId="{0856C999-A51C-444C-8D7B-665337A9011D}" srcOrd="3" destOrd="0" presId="urn:microsoft.com/office/officeart/2009/3/layout/HorizontalOrganizationChart#435"/>
    <dgm:cxn modelId="{9EF4E3EA-333E-0949-AAEB-A7472273BE77}" type="presParOf" srcId="{0856C999-A51C-444C-8D7B-665337A9011D}" destId="{632E6D14-A967-A146-870D-82A8AA3EFC17}" srcOrd="0" destOrd="0" presId="urn:microsoft.com/office/officeart/2009/3/layout/HorizontalOrganizationChart#435"/>
    <dgm:cxn modelId="{7D097AFB-0528-D944-A36F-572AE4698D35}" type="presParOf" srcId="{632E6D14-A967-A146-870D-82A8AA3EFC17}" destId="{1831D48B-0653-0E48-AC34-42B085FD0335}" srcOrd="0" destOrd="0" presId="urn:microsoft.com/office/officeart/2009/3/layout/HorizontalOrganizationChart#435"/>
    <dgm:cxn modelId="{76F166CB-4CFE-EE4E-8419-BD84CF2968DE}" type="presParOf" srcId="{632E6D14-A967-A146-870D-82A8AA3EFC17}" destId="{B232AC07-B4E8-2C44-8DB6-ABCEA474EA54}" srcOrd="1" destOrd="0" presId="urn:microsoft.com/office/officeart/2009/3/layout/HorizontalOrganizationChart#435"/>
    <dgm:cxn modelId="{0593D408-4984-0F45-A23A-EEB208FF8B69}" type="presParOf" srcId="{0856C999-A51C-444C-8D7B-665337A9011D}" destId="{805CD3E2-7970-8846-B979-028EDF1C8174}" srcOrd="1" destOrd="0" presId="urn:microsoft.com/office/officeart/2009/3/layout/HorizontalOrganizationChart#435"/>
    <dgm:cxn modelId="{45CBC180-D5F0-7E4F-B7E1-D93714853ABA}" type="presParOf" srcId="{805CD3E2-7970-8846-B979-028EDF1C8174}" destId="{DF645C4F-852C-074B-AACA-604A9C228FAE}" srcOrd="0" destOrd="0" presId="urn:microsoft.com/office/officeart/2009/3/layout/HorizontalOrganizationChart#435"/>
    <dgm:cxn modelId="{41458FB4-E554-4D47-975C-54F101FFCFF7}" type="presParOf" srcId="{805CD3E2-7970-8846-B979-028EDF1C8174}" destId="{263900C7-1B7D-6848-9702-C5BA446B0B6E}" srcOrd="1" destOrd="0" presId="urn:microsoft.com/office/officeart/2009/3/layout/HorizontalOrganizationChart#435"/>
    <dgm:cxn modelId="{98F498DF-0020-004D-8609-996CF74DEFA0}" type="presParOf" srcId="{263900C7-1B7D-6848-9702-C5BA446B0B6E}" destId="{19B806D2-1722-A947-908F-5BC546DEE46E}" srcOrd="0" destOrd="0" presId="urn:microsoft.com/office/officeart/2009/3/layout/HorizontalOrganizationChart#435"/>
    <dgm:cxn modelId="{957879B1-D648-F34D-8047-57CD7B928E26}" type="presParOf" srcId="{19B806D2-1722-A947-908F-5BC546DEE46E}" destId="{8F131D9B-59CE-8F4E-A033-780A8CACD6BE}" srcOrd="0" destOrd="0" presId="urn:microsoft.com/office/officeart/2009/3/layout/HorizontalOrganizationChart#435"/>
    <dgm:cxn modelId="{3A39722A-2C68-764F-B452-8D381836F7D3}" type="presParOf" srcId="{19B806D2-1722-A947-908F-5BC546DEE46E}" destId="{FDDB43A7-B0AE-1F41-B428-69B43D38E435}" srcOrd="1" destOrd="0" presId="urn:microsoft.com/office/officeart/2009/3/layout/HorizontalOrganizationChart#435"/>
    <dgm:cxn modelId="{2970D5CF-0CDA-1F4C-8C13-9C598B6A4B4D}" type="presParOf" srcId="{263900C7-1B7D-6848-9702-C5BA446B0B6E}" destId="{964E92ED-AB46-6344-BE6F-0B211AC5705B}" srcOrd="1" destOrd="0" presId="urn:microsoft.com/office/officeart/2009/3/layout/HorizontalOrganizationChart#435"/>
    <dgm:cxn modelId="{60C4A3F2-D840-8444-B00E-D027A227DAE0}" type="presParOf" srcId="{263900C7-1B7D-6848-9702-C5BA446B0B6E}" destId="{49183ECD-F90E-F248-82EE-0B6BF7E650E3}" srcOrd="2" destOrd="0" presId="urn:microsoft.com/office/officeart/2009/3/layout/HorizontalOrganizationChart#435"/>
    <dgm:cxn modelId="{9C4680BC-3018-2E47-9F07-664AF1CDB565}" type="presParOf" srcId="{805CD3E2-7970-8846-B979-028EDF1C8174}" destId="{267AB918-9314-B54B-841E-1D14126952D0}" srcOrd="2" destOrd="0" presId="urn:microsoft.com/office/officeart/2009/3/layout/HorizontalOrganizationChart#435"/>
    <dgm:cxn modelId="{9DB9FF70-4644-764F-BA6C-A3D391B1728B}" type="presParOf" srcId="{805CD3E2-7970-8846-B979-028EDF1C8174}" destId="{728F1087-E038-6746-8C06-852F123B42B0}" srcOrd="3" destOrd="0" presId="urn:microsoft.com/office/officeart/2009/3/layout/HorizontalOrganizationChart#435"/>
    <dgm:cxn modelId="{991C1A9D-BC21-5E4F-A63F-A76D8B33863F}" type="presParOf" srcId="{728F1087-E038-6746-8C06-852F123B42B0}" destId="{13B70B65-FA81-EF44-AC5D-061177AC57F3}" srcOrd="0" destOrd="0" presId="urn:microsoft.com/office/officeart/2009/3/layout/HorizontalOrganizationChart#435"/>
    <dgm:cxn modelId="{74CBE3B5-5982-3D4E-9307-31559283F248}" type="presParOf" srcId="{13B70B65-FA81-EF44-AC5D-061177AC57F3}" destId="{EA8720FF-3D29-EE4F-84E4-C6A5F592781F}" srcOrd="0" destOrd="0" presId="urn:microsoft.com/office/officeart/2009/3/layout/HorizontalOrganizationChart#435"/>
    <dgm:cxn modelId="{9385A855-259B-2944-9E99-CBAE654557E9}" type="presParOf" srcId="{13B70B65-FA81-EF44-AC5D-061177AC57F3}" destId="{D317960D-C763-064B-91FB-D634A3F65454}" srcOrd="1" destOrd="0" presId="urn:microsoft.com/office/officeart/2009/3/layout/HorizontalOrganizationChart#435"/>
    <dgm:cxn modelId="{5FE8E13D-41D9-844B-824F-3EADF85E5A63}" type="presParOf" srcId="{728F1087-E038-6746-8C06-852F123B42B0}" destId="{5B7E859A-214A-974C-8334-0C226B81393E}" srcOrd="1" destOrd="0" presId="urn:microsoft.com/office/officeart/2009/3/layout/HorizontalOrganizationChart#435"/>
    <dgm:cxn modelId="{DB2485EE-8294-6F41-8CA0-3C3792802C81}" type="presParOf" srcId="{728F1087-E038-6746-8C06-852F123B42B0}" destId="{5F054A15-DFC3-3247-8434-C5D68A6210C4}" srcOrd="2" destOrd="0" presId="urn:microsoft.com/office/officeart/2009/3/layout/HorizontalOrganizationChart#435"/>
    <dgm:cxn modelId="{F20ABFF4-73F0-C842-A480-64D637592BA1}" type="presParOf" srcId="{0856C999-A51C-444C-8D7B-665337A9011D}" destId="{4B6420D3-32CD-3446-A262-10FF1ED78F17}" srcOrd="2" destOrd="0" presId="urn:microsoft.com/office/officeart/2009/3/layout/HorizontalOrganizationChart#435"/>
    <dgm:cxn modelId="{1BA0D747-9E1D-5C4C-ACFF-23AFD7EF43B4}" type="presParOf" srcId="{309B2C0C-7D09-174C-8994-9F7520738149}" destId="{93D1B91E-AE4C-9B45-9991-92600D78B492}" srcOrd="2" destOrd="0" presId="urn:microsoft.com/office/officeart/2009/3/layout/HorizontalOrganizationChart#43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3" loCatId="" qsTypeId="urn:microsoft.com/office/officeart/2005/8/quickstyle/simple1#482" qsCatId="simple" csTypeId="urn:microsoft.com/office/officeart/2005/8/colors/accent2_1#158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9449A48E-1E00-7D4C-8AEC-375617E7C388}" type="presOf" srcId="{745FE812-50A7-CC49-8B27-76E6CDC720C2}" destId="{DF645C4F-852C-074B-AACA-604A9C228FAE}" srcOrd="0" destOrd="0" presId="urn:microsoft.com/office/officeart/2009/3/layout/HorizontalOrganizationChart#453"/>
    <dgm:cxn modelId="{8752AF6A-BA45-A34F-9895-1D32A2552EDC}" type="presOf" srcId="{23F3F096-4373-E94C-B807-5007BD978A26}" destId="{EA8720FF-3D29-EE4F-84E4-C6A5F592781F}" srcOrd="0" destOrd="0" presId="urn:microsoft.com/office/officeart/2009/3/layout/HorizontalOrganizationChart#453"/>
    <dgm:cxn modelId="{FBDC53FC-682F-F947-8572-F546427B9275}" type="presOf" srcId="{9D809256-F8D1-6647-8C26-F0FC46D00B9F}" destId="{267AB918-9314-B54B-841E-1D14126952D0}" srcOrd="0" destOrd="0" presId="urn:microsoft.com/office/officeart/2009/3/layout/HorizontalOrganizationChart#453"/>
    <dgm:cxn modelId="{4B3BC584-A032-BB44-BB19-00182A5E21B7}" type="presOf" srcId="{541B3879-EA88-C947-B53F-E94F02A53734}" destId="{0DEA1396-BCB3-7D47-8A43-1B33C6E231B8}" srcOrd="0" destOrd="0" presId="urn:microsoft.com/office/officeart/2009/3/layout/HorizontalOrganizationChart#453"/>
    <dgm:cxn modelId="{442A5D84-D3E8-2C4F-B66D-611763D45FAD}" type="presOf" srcId="{23F3F096-4373-E94C-B807-5007BD978A26}" destId="{D317960D-C763-064B-91FB-D634A3F65454}" srcOrd="1" destOrd="0" presId="urn:microsoft.com/office/officeart/2009/3/layout/HorizontalOrganizationChart#453"/>
    <dgm:cxn modelId="{73B66120-27B5-D74E-B5AD-FB21D24F25BF}" type="presOf" srcId="{68B1CE85-2412-8444-A027-ECB549DEE809}" destId="{82D85DF7-4193-E942-90D9-DCED4868E37E}" srcOrd="0" destOrd="0" presId="urn:microsoft.com/office/officeart/2009/3/layout/HorizontalOrganizationChart#453"/>
    <dgm:cxn modelId="{190BC9AE-42B5-9643-900A-435EB06DC533}" type="presOf" srcId="{DA2F404A-FB1E-2D46-909B-718E240C710E}" destId="{E0B5C27A-2386-6A42-846D-AF903321D20E}" srcOrd="0" destOrd="0" presId="urn:microsoft.com/office/officeart/2009/3/layout/HorizontalOrganizationChart#453"/>
    <dgm:cxn modelId="{28180576-AC34-1747-986A-3981E37DB071}" type="presOf" srcId="{DAEA3EA8-E4DE-BC4F-9796-9A8CD5A6D75D}" destId="{D17E581F-490C-7843-96E3-EB0647C55DC0}" srcOrd="1" destOrd="0" presId="urn:microsoft.com/office/officeart/2009/3/layout/HorizontalOrganizationChart#453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721DBB5A-6C19-1945-94F3-4409B0FADBEF}" type="presOf" srcId="{261E175C-9891-4644-938F-382BB3852F7B}" destId="{2AF4A4AD-7429-4D4E-B030-D6FC49C598DB}" srcOrd="0" destOrd="0" presId="urn:microsoft.com/office/officeart/2009/3/layout/HorizontalOrganizationChart#453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6A30837-837D-9640-9C4B-5BEDE2D7421E}" type="presOf" srcId="{59B2D93B-8FD3-644E-9BEA-D0873C923C4A}" destId="{9B2DC49C-B90D-3848-BA1F-3DF6F6B706AC}" srcOrd="0" destOrd="0" presId="urn:microsoft.com/office/officeart/2009/3/layout/HorizontalOrganizationChart#453"/>
    <dgm:cxn modelId="{B05350F7-53B1-8540-9E4A-A1A4A49695C4}" type="presOf" srcId="{68B1CE85-2412-8444-A027-ECB549DEE809}" destId="{055D0762-112A-3A4F-BDF8-4541A2A558F4}" srcOrd="1" destOrd="0" presId="urn:microsoft.com/office/officeart/2009/3/layout/HorizontalOrganizationChart#453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8B4855D5-08E9-4E4E-ADF7-5FE653382EE6}" type="presOf" srcId="{7D64CD01-2200-F44B-8124-6D2289A64719}" destId="{FDDB43A7-B0AE-1F41-B428-69B43D38E435}" srcOrd="1" destOrd="0" presId="urn:microsoft.com/office/officeart/2009/3/layout/HorizontalOrganizationChart#453"/>
    <dgm:cxn modelId="{E3BCF68C-64E6-7D47-B3DB-F5A1BB21FE56}" type="presOf" srcId="{5E5DD2E6-C9A6-E34D-AE06-9B1448B5F350}" destId="{1425B026-F90C-5F41-A647-5C6A253DAD8C}" srcOrd="1" destOrd="0" presId="urn:microsoft.com/office/officeart/2009/3/layout/HorizontalOrganizationChart#453"/>
    <dgm:cxn modelId="{5473D96B-B2D3-F844-A87C-C4A2FD394FFB}" type="presOf" srcId="{5E5DD2E6-C9A6-E34D-AE06-9B1448B5F350}" destId="{7F94D874-DF12-3A40-8D54-3526B5090B58}" srcOrd="0" destOrd="0" presId="urn:microsoft.com/office/officeart/2009/3/layout/HorizontalOrganizationChart#453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0FB13DAA-EFE8-C54F-B083-4CF4F755E075}" type="presOf" srcId="{E02851C7-2888-A740-AACF-531284989685}" destId="{EB8255DF-8487-CA42-9F90-3D3DDEF71F9B}" srcOrd="1" destOrd="0" presId="urn:microsoft.com/office/officeart/2009/3/layout/HorizontalOrganizationChart#453"/>
    <dgm:cxn modelId="{74AC16C3-8EB4-404F-8E1E-3A4AAAADD262}" type="presOf" srcId="{E02851C7-2888-A740-AACF-531284989685}" destId="{78513C9F-7BEE-1A4B-BCCE-7BB360041889}" srcOrd="0" destOrd="0" presId="urn:microsoft.com/office/officeart/2009/3/layout/HorizontalOrganizationChart#453"/>
    <dgm:cxn modelId="{09D03807-752C-3D4A-A2B2-11E0D4864501}" type="presOf" srcId="{7D64CD01-2200-F44B-8124-6D2289A64719}" destId="{8F131D9B-59CE-8F4E-A033-780A8CACD6BE}" srcOrd="0" destOrd="0" presId="urn:microsoft.com/office/officeart/2009/3/layout/HorizontalOrganizationChart#453"/>
    <dgm:cxn modelId="{708755C3-A250-C740-B02D-45778658663E}" type="presOf" srcId="{DAEA3EA8-E4DE-BC4F-9796-9A8CD5A6D75D}" destId="{4CC86D0E-1708-0344-B27F-922E75EF3284}" srcOrd="0" destOrd="0" presId="urn:microsoft.com/office/officeart/2009/3/layout/HorizontalOrganizationChart#453"/>
    <dgm:cxn modelId="{A3813909-A88A-B842-9DF9-21B492E0D53D}" type="presParOf" srcId="{0DEA1396-BCB3-7D47-8A43-1B33C6E231B8}" destId="{52857B8B-38F8-2945-9A52-B52A306CD32D}" srcOrd="0" destOrd="0" presId="urn:microsoft.com/office/officeart/2009/3/layout/HorizontalOrganizationChart#453"/>
    <dgm:cxn modelId="{05BDCA28-3F91-5542-A05A-9C2F4314A56E}" type="presParOf" srcId="{52857B8B-38F8-2945-9A52-B52A306CD32D}" destId="{D1D3354F-CC3A-FD45-95D9-BA8C40895236}" srcOrd="0" destOrd="0" presId="urn:microsoft.com/office/officeart/2009/3/layout/HorizontalOrganizationChart#453"/>
    <dgm:cxn modelId="{25DF99E5-A498-524E-92CD-D6252323F2A8}" type="presParOf" srcId="{D1D3354F-CC3A-FD45-95D9-BA8C40895236}" destId="{7F94D874-DF12-3A40-8D54-3526B5090B58}" srcOrd="0" destOrd="0" presId="urn:microsoft.com/office/officeart/2009/3/layout/HorizontalOrganizationChart#453"/>
    <dgm:cxn modelId="{C1D15553-E1E5-1D4D-9D9D-1825F94C0183}" type="presParOf" srcId="{D1D3354F-CC3A-FD45-95D9-BA8C40895236}" destId="{1425B026-F90C-5F41-A647-5C6A253DAD8C}" srcOrd="1" destOrd="0" presId="urn:microsoft.com/office/officeart/2009/3/layout/HorizontalOrganizationChart#453"/>
    <dgm:cxn modelId="{C24BD80F-5B34-8D47-ADD7-6CCBAE162B2D}" type="presParOf" srcId="{52857B8B-38F8-2945-9A52-B52A306CD32D}" destId="{C4BDB34F-36C6-544D-94C3-8C8EB2CAD5C7}" srcOrd="1" destOrd="0" presId="urn:microsoft.com/office/officeart/2009/3/layout/HorizontalOrganizationChart#453"/>
    <dgm:cxn modelId="{B4AA1F41-A139-CE49-B663-1809BD7AE79C}" type="presParOf" srcId="{C4BDB34F-36C6-544D-94C3-8C8EB2CAD5C7}" destId="{DF645C4F-852C-074B-AACA-604A9C228FAE}" srcOrd="0" destOrd="0" presId="urn:microsoft.com/office/officeart/2009/3/layout/HorizontalOrganizationChart#453"/>
    <dgm:cxn modelId="{9129D76B-5804-2B47-97E0-162CE92FC5B3}" type="presParOf" srcId="{C4BDB34F-36C6-544D-94C3-8C8EB2CAD5C7}" destId="{263900C7-1B7D-6848-9702-C5BA446B0B6E}" srcOrd="1" destOrd="0" presId="urn:microsoft.com/office/officeart/2009/3/layout/HorizontalOrganizationChart#453"/>
    <dgm:cxn modelId="{C691205A-BB6C-8B43-9815-9C846F09FA82}" type="presParOf" srcId="{263900C7-1B7D-6848-9702-C5BA446B0B6E}" destId="{19B806D2-1722-A947-908F-5BC546DEE46E}" srcOrd="0" destOrd="0" presId="urn:microsoft.com/office/officeart/2009/3/layout/HorizontalOrganizationChart#453"/>
    <dgm:cxn modelId="{0D1A87B9-917D-BC47-9412-1AB1C8F472D2}" type="presParOf" srcId="{19B806D2-1722-A947-908F-5BC546DEE46E}" destId="{8F131D9B-59CE-8F4E-A033-780A8CACD6BE}" srcOrd="0" destOrd="0" presId="urn:microsoft.com/office/officeart/2009/3/layout/HorizontalOrganizationChart#453"/>
    <dgm:cxn modelId="{AE3B9290-B457-EE4D-B4CA-94313CD780FD}" type="presParOf" srcId="{19B806D2-1722-A947-908F-5BC546DEE46E}" destId="{FDDB43A7-B0AE-1F41-B428-69B43D38E435}" srcOrd="1" destOrd="0" presId="urn:microsoft.com/office/officeart/2009/3/layout/HorizontalOrganizationChart#453"/>
    <dgm:cxn modelId="{27D9846D-13A6-ED43-861F-D1AC566DC906}" type="presParOf" srcId="{263900C7-1B7D-6848-9702-C5BA446B0B6E}" destId="{964E92ED-AB46-6344-BE6F-0B211AC5705B}" srcOrd="1" destOrd="0" presId="urn:microsoft.com/office/officeart/2009/3/layout/HorizontalOrganizationChart#453"/>
    <dgm:cxn modelId="{473C1810-B837-A048-B76E-E1C0877D5380}" type="presParOf" srcId="{964E92ED-AB46-6344-BE6F-0B211AC5705B}" destId="{E0B5C27A-2386-6A42-846D-AF903321D20E}" srcOrd="0" destOrd="0" presId="urn:microsoft.com/office/officeart/2009/3/layout/HorizontalOrganizationChart#453"/>
    <dgm:cxn modelId="{815C4CC3-49E9-9D4A-9428-3CB024D780D6}" type="presParOf" srcId="{964E92ED-AB46-6344-BE6F-0B211AC5705B}" destId="{73560E62-D7E1-7A4E-88D3-8044A357F40F}" srcOrd="1" destOrd="0" presId="urn:microsoft.com/office/officeart/2009/3/layout/HorizontalOrganizationChart#453"/>
    <dgm:cxn modelId="{4D6FE90E-31A2-2F4F-80D0-A80BE7F12B91}" type="presParOf" srcId="{73560E62-D7E1-7A4E-88D3-8044A357F40F}" destId="{47A86816-2D01-0843-A0C7-2D3B27FD3794}" srcOrd="0" destOrd="0" presId="urn:microsoft.com/office/officeart/2009/3/layout/HorizontalOrganizationChart#453"/>
    <dgm:cxn modelId="{26FAB77D-DABD-3345-ACF6-2342A07D7681}" type="presParOf" srcId="{47A86816-2D01-0843-A0C7-2D3B27FD3794}" destId="{78513C9F-7BEE-1A4B-BCCE-7BB360041889}" srcOrd="0" destOrd="0" presId="urn:microsoft.com/office/officeart/2009/3/layout/HorizontalOrganizationChart#453"/>
    <dgm:cxn modelId="{B04140DB-68E1-6046-A0D0-45110DF1B951}" type="presParOf" srcId="{47A86816-2D01-0843-A0C7-2D3B27FD3794}" destId="{EB8255DF-8487-CA42-9F90-3D3DDEF71F9B}" srcOrd="1" destOrd="0" presId="urn:microsoft.com/office/officeart/2009/3/layout/HorizontalOrganizationChart#453"/>
    <dgm:cxn modelId="{CDBC585E-A06A-6840-B4D5-AA9C87A7EB90}" type="presParOf" srcId="{73560E62-D7E1-7A4E-88D3-8044A357F40F}" destId="{1F60D9DB-46F2-4644-8DD5-ED81FEDA1D1E}" srcOrd="1" destOrd="0" presId="urn:microsoft.com/office/officeart/2009/3/layout/HorizontalOrganizationChart#453"/>
    <dgm:cxn modelId="{FDE52A31-9E6A-9E49-8681-648D56222D46}" type="presParOf" srcId="{73560E62-D7E1-7A4E-88D3-8044A357F40F}" destId="{1409CFA4-C1CE-8E49-8F08-2F897CB153EF}" srcOrd="2" destOrd="0" presId="urn:microsoft.com/office/officeart/2009/3/layout/HorizontalOrganizationChart#453"/>
    <dgm:cxn modelId="{E103CD7C-6690-EB49-8E58-1309FDC67596}" type="presParOf" srcId="{964E92ED-AB46-6344-BE6F-0B211AC5705B}" destId="{9B2DC49C-B90D-3848-BA1F-3DF6F6B706AC}" srcOrd="2" destOrd="0" presId="urn:microsoft.com/office/officeart/2009/3/layout/HorizontalOrganizationChart#453"/>
    <dgm:cxn modelId="{F1301BC2-FF19-5845-9B09-6FEA63611815}" type="presParOf" srcId="{964E92ED-AB46-6344-BE6F-0B211AC5705B}" destId="{02F5CA14-0D4F-8E45-B915-5DD80109FF0B}" srcOrd="3" destOrd="0" presId="urn:microsoft.com/office/officeart/2009/3/layout/HorizontalOrganizationChart#453"/>
    <dgm:cxn modelId="{80A7B03C-E7F8-C542-91AD-4243167CF0E7}" type="presParOf" srcId="{02F5CA14-0D4F-8E45-B915-5DD80109FF0B}" destId="{F5E3B8ED-CC6A-6245-950D-848FAD6F8E4E}" srcOrd="0" destOrd="0" presId="urn:microsoft.com/office/officeart/2009/3/layout/HorizontalOrganizationChart#453"/>
    <dgm:cxn modelId="{3574534C-299A-6D47-BA73-5FB19BB2F3F4}" type="presParOf" srcId="{F5E3B8ED-CC6A-6245-950D-848FAD6F8E4E}" destId="{4CC86D0E-1708-0344-B27F-922E75EF3284}" srcOrd="0" destOrd="0" presId="urn:microsoft.com/office/officeart/2009/3/layout/HorizontalOrganizationChart#453"/>
    <dgm:cxn modelId="{927B7925-7BC1-AA43-BB45-D517F1ED41C4}" type="presParOf" srcId="{F5E3B8ED-CC6A-6245-950D-848FAD6F8E4E}" destId="{D17E581F-490C-7843-96E3-EB0647C55DC0}" srcOrd="1" destOrd="0" presId="urn:microsoft.com/office/officeart/2009/3/layout/HorizontalOrganizationChart#453"/>
    <dgm:cxn modelId="{D2B90CC4-8388-9D41-B1AC-6C7DA046B6DD}" type="presParOf" srcId="{02F5CA14-0D4F-8E45-B915-5DD80109FF0B}" destId="{D2562F6E-468E-6043-AC67-5765B76ACF3E}" srcOrd="1" destOrd="0" presId="urn:microsoft.com/office/officeart/2009/3/layout/HorizontalOrganizationChart#453"/>
    <dgm:cxn modelId="{F2019E07-8EC6-2246-B759-6BCDA840E088}" type="presParOf" srcId="{02F5CA14-0D4F-8E45-B915-5DD80109FF0B}" destId="{BA96B2E6-5464-6A40-B253-BEEE2EDFCF22}" srcOrd="2" destOrd="0" presId="urn:microsoft.com/office/officeart/2009/3/layout/HorizontalOrganizationChart#453"/>
    <dgm:cxn modelId="{C81A3AC3-2A1D-C742-87DB-FA8A2C975B70}" type="presParOf" srcId="{964E92ED-AB46-6344-BE6F-0B211AC5705B}" destId="{2AF4A4AD-7429-4D4E-B030-D6FC49C598DB}" srcOrd="4" destOrd="0" presId="urn:microsoft.com/office/officeart/2009/3/layout/HorizontalOrganizationChart#453"/>
    <dgm:cxn modelId="{F04747F1-2083-9A4E-B258-ED3374077A85}" type="presParOf" srcId="{964E92ED-AB46-6344-BE6F-0B211AC5705B}" destId="{33C2FEBC-C06A-704F-BAB0-5FA2C1C3A76E}" srcOrd="5" destOrd="0" presId="urn:microsoft.com/office/officeart/2009/3/layout/HorizontalOrganizationChart#453"/>
    <dgm:cxn modelId="{AB7D77BA-F3B7-A94E-8855-1482AC575431}" type="presParOf" srcId="{33C2FEBC-C06A-704F-BAB0-5FA2C1C3A76E}" destId="{9FE4E720-463D-7644-9CDB-50491F4715E5}" srcOrd="0" destOrd="0" presId="urn:microsoft.com/office/officeart/2009/3/layout/HorizontalOrganizationChart#453"/>
    <dgm:cxn modelId="{75CEBA9A-D823-6D4E-A511-211898F1B590}" type="presParOf" srcId="{9FE4E720-463D-7644-9CDB-50491F4715E5}" destId="{82D85DF7-4193-E942-90D9-DCED4868E37E}" srcOrd="0" destOrd="0" presId="urn:microsoft.com/office/officeart/2009/3/layout/HorizontalOrganizationChart#453"/>
    <dgm:cxn modelId="{F50CD96A-843F-9A4E-A74F-99B4C32832C0}" type="presParOf" srcId="{9FE4E720-463D-7644-9CDB-50491F4715E5}" destId="{055D0762-112A-3A4F-BDF8-4541A2A558F4}" srcOrd="1" destOrd="0" presId="urn:microsoft.com/office/officeart/2009/3/layout/HorizontalOrganizationChart#453"/>
    <dgm:cxn modelId="{FBF02347-3E07-9D41-BD15-C7FC11BCF9DC}" type="presParOf" srcId="{33C2FEBC-C06A-704F-BAB0-5FA2C1C3A76E}" destId="{BCD94E48-508D-FD4B-ABFF-10A8817791D2}" srcOrd="1" destOrd="0" presId="urn:microsoft.com/office/officeart/2009/3/layout/HorizontalOrganizationChart#453"/>
    <dgm:cxn modelId="{5C17C1BD-A079-284C-8941-B17CC4C5537E}" type="presParOf" srcId="{33C2FEBC-C06A-704F-BAB0-5FA2C1C3A76E}" destId="{50423F10-FD33-DD44-9142-96065094D645}" srcOrd="2" destOrd="0" presId="urn:microsoft.com/office/officeart/2009/3/layout/HorizontalOrganizationChart#453"/>
    <dgm:cxn modelId="{1B6665A9-347E-4F4F-A459-C092E0823719}" type="presParOf" srcId="{263900C7-1B7D-6848-9702-C5BA446B0B6E}" destId="{49183ECD-F90E-F248-82EE-0B6BF7E650E3}" srcOrd="2" destOrd="0" presId="urn:microsoft.com/office/officeart/2009/3/layout/HorizontalOrganizationChart#453"/>
    <dgm:cxn modelId="{2DEA5788-7227-E344-81F0-2CCBE8AE5E8A}" type="presParOf" srcId="{C4BDB34F-36C6-544D-94C3-8C8EB2CAD5C7}" destId="{267AB918-9314-B54B-841E-1D14126952D0}" srcOrd="2" destOrd="0" presId="urn:microsoft.com/office/officeart/2009/3/layout/HorizontalOrganizationChart#453"/>
    <dgm:cxn modelId="{92F398B5-8905-1341-8805-DEF39AB9314F}" type="presParOf" srcId="{C4BDB34F-36C6-544D-94C3-8C8EB2CAD5C7}" destId="{728F1087-E038-6746-8C06-852F123B42B0}" srcOrd="3" destOrd="0" presId="urn:microsoft.com/office/officeart/2009/3/layout/HorizontalOrganizationChart#453"/>
    <dgm:cxn modelId="{53C2EDC8-BB8E-964E-A099-6A3BC992C7F5}" type="presParOf" srcId="{728F1087-E038-6746-8C06-852F123B42B0}" destId="{13B70B65-FA81-EF44-AC5D-061177AC57F3}" srcOrd="0" destOrd="0" presId="urn:microsoft.com/office/officeart/2009/3/layout/HorizontalOrganizationChart#453"/>
    <dgm:cxn modelId="{9776A5FE-F4BA-9848-9A96-5905F5D6AEAB}" type="presParOf" srcId="{13B70B65-FA81-EF44-AC5D-061177AC57F3}" destId="{EA8720FF-3D29-EE4F-84E4-C6A5F592781F}" srcOrd="0" destOrd="0" presId="urn:microsoft.com/office/officeart/2009/3/layout/HorizontalOrganizationChart#453"/>
    <dgm:cxn modelId="{7E736E99-90C1-B849-9AEB-02D071D3E68D}" type="presParOf" srcId="{13B70B65-FA81-EF44-AC5D-061177AC57F3}" destId="{D317960D-C763-064B-91FB-D634A3F65454}" srcOrd="1" destOrd="0" presId="urn:microsoft.com/office/officeart/2009/3/layout/HorizontalOrganizationChart#453"/>
    <dgm:cxn modelId="{C4CFAE21-5A4D-0143-98B8-A8DE28ED20A1}" type="presParOf" srcId="{728F1087-E038-6746-8C06-852F123B42B0}" destId="{5B7E859A-214A-974C-8334-0C226B81393E}" srcOrd="1" destOrd="0" presId="urn:microsoft.com/office/officeart/2009/3/layout/HorizontalOrganizationChart#453"/>
    <dgm:cxn modelId="{F108912E-262E-8243-B639-C319025705B9}" type="presParOf" srcId="{728F1087-E038-6746-8C06-852F123B42B0}" destId="{5F054A15-DFC3-3247-8434-C5D68A6210C4}" srcOrd="2" destOrd="0" presId="urn:microsoft.com/office/officeart/2009/3/layout/HorizontalOrganizationChart#453"/>
    <dgm:cxn modelId="{159E0C14-ED82-0746-8FDF-F15A28F36401}" type="presParOf" srcId="{52857B8B-38F8-2945-9A52-B52A306CD32D}" destId="{79F84565-4304-E64C-BF3D-35C050A357CF}" srcOrd="2" destOrd="0" presId="urn:microsoft.com/office/officeart/2009/3/layout/HorizontalOrganizationChart#45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4" loCatId="" qsTypeId="urn:microsoft.com/office/officeart/2005/8/quickstyle/simple1#483" qsCatId="simple" csTypeId="urn:microsoft.com/office/officeart/2005/8/colors/accent2_1#159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2FC042A0-82A8-A240-B132-B6CEAE6B9936}" type="presOf" srcId="{745FE812-50A7-CC49-8B27-76E6CDC720C2}" destId="{DF645C4F-852C-074B-AACA-604A9C228FAE}" srcOrd="0" destOrd="0" presId="urn:microsoft.com/office/officeart/2009/3/layout/HorizontalOrganizationChart#454"/>
    <dgm:cxn modelId="{DA9B41A8-C7A0-E642-9670-34C5266D2A39}" type="presOf" srcId="{23F3F096-4373-E94C-B807-5007BD978A26}" destId="{D317960D-C763-064B-91FB-D634A3F65454}" srcOrd="1" destOrd="0" presId="urn:microsoft.com/office/officeart/2009/3/layout/HorizontalOrganizationChart#454"/>
    <dgm:cxn modelId="{C4C2C69F-1254-A548-AFDD-EF84363A1325}" type="presOf" srcId="{DAEA3EA8-E4DE-BC4F-9796-9A8CD5A6D75D}" destId="{D17E581F-490C-7843-96E3-EB0647C55DC0}" srcOrd="1" destOrd="0" presId="urn:microsoft.com/office/officeart/2009/3/layout/HorizontalOrganizationChart#454"/>
    <dgm:cxn modelId="{04C00292-7D65-124B-BCFB-3F19F659337F}" type="presOf" srcId="{DA2F404A-FB1E-2D46-909B-718E240C710E}" destId="{E0B5C27A-2386-6A42-846D-AF903321D20E}" srcOrd="0" destOrd="0" presId="urn:microsoft.com/office/officeart/2009/3/layout/HorizontalOrganizationChart#454"/>
    <dgm:cxn modelId="{2E531978-71FB-334C-8AFC-CAAD5E4A9B1B}" type="presOf" srcId="{5E5DD2E6-C9A6-E34D-AE06-9B1448B5F350}" destId="{7F94D874-DF12-3A40-8D54-3526B5090B58}" srcOrd="0" destOrd="0" presId="urn:microsoft.com/office/officeart/2009/3/layout/HorizontalOrganizationChart#454"/>
    <dgm:cxn modelId="{9CD53911-9599-D74C-B86E-BA875393B2C8}" type="presOf" srcId="{5E5DD2E6-C9A6-E34D-AE06-9B1448B5F350}" destId="{1425B026-F90C-5F41-A647-5C6A253DAD8C}" srcOrd="1" destOrd="0" presId="urn:microsoft.com/office/officeart/2009/3/layout/HorizontalOrganizationChart#454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6CB87F3D-D2AA-BD45-BF9F-40AF37078DCE}" type="presOf" srcId="{68B1CE85-2412-8444-A027-ECB549DEE809}" destId="{055D0762-112A-3A4F-BDF8-4541A2A558F4}" srcOrd="1" destOrd="0" presId="urn:microsoft.com/office/officeart/2009/3/layout/HorizontalOrganizationChart#454"/>
    <dgm:cxn modelId="{3E9C15BF-31DA-9747-8DE1-05863003342A}" type="presOf" srcId="{DAEA3EA8-E4DE-BC4F-9796-9A8CD5A6D75D}" destId="{4CC86D0E-1708-0344-B27F-922E75EF3284}" srcOrd="0" destOrd="0" presId="urn:microsoft.com/office/officeart/2009/3/layout/HorizontalOrganizationChart#454"/>
    <dgm:cxn modelId="{81E1F917-2D69-AC42-976F-64FA41F71A1C}" type="presOf" srcId="{541B3879-EA88-C947-B53F-E94F02A53734}" destId="{0DEA1396-BCB3-7D47-8A43-1B33C6E231B8}" srcOrd="0" destOrd="0" presId="urn:microsoft.com/office/officeart/2009/3/layout/HorizontalOrganizationChart#454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7C07F2E6-418C-D941-B45E-835ADDF72765}" type="presOf" srcId="{7D64CD01-2200-F44B-8124-6D2289A64719}" destId="{8F131D9B-59CE-8F4E-A033-780A8CACD6BE}" srcOrd="0" destOrd="0" presId="urn:microsoft.com/office/officeart/2009/3/layout/HorizontalOrganizationChart#454"/>
    <dgm:cxn modelId="{435CB519-94E3-AC43-9876-4F2F034791B9}" type="presOf" srcId="{261E175C-9891-4644-938F-382BB3852F7B}" destId="{2AF4A4AD-7429-4D4E-B030-D6FC49C598DB}" srcOrd="0" destOrd="0" presId="urn:microsoft.com/office/officeart/2009/3/layout/HorizontalOrganizationChart#454"/>
    <dgm:cxn modelId="{AC86DCFC-E368-F949-9833-0BB4437C2691}" type="presOf" srcId="{7D64CD01-2200-F44B-8124-6D2289A64719}" destId="{FDDB43A7-B0AE-1F41-B428-69B43D38E435}" srcOrd="1" destOrd="0" presId="urn:microsoft.com/office/officeart/2009/3/layout/HorizontalOrganizationChart#454"/>
    <dgm:cxn modelId="{217BA751-6DFC-8449-B5C8-0B6E6AE3FFEA}" type="presOf" srcId="{23F3F096-4373-E94C-B807-5007BD978A26}" destId="{EA8720FF-3D29-EE4F-84E4-C6A5F592781F}" srcOrd="0" destOrd="0" presId="urn:microsoft.com/office/officeart/2009/3/layout/HorizontalOrganizationChart#454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559BC50C-F524-884D-ABEA-D8648F92780D}" type="presOf" srcId="{68B1CE85-2412-8444-A027-ECB549DEE809}" destId="{82D85DF7-4193-E942-90D9-DCED4868E37E}" srcOrd="0" destOrd="0" presId="urn:microsoft.com/office/officeart/2009/3/layout/HorizontalOrganizationChart#454"/>
    <dgm:cxn modelId="{A8CE808F-DC9C-954F-AFDA-5417A73E583D}" type="presOf" srcId="{59B2D93B-8FD3-644E-9BEA-D0873C923C4A}" destId="{9B2DC49C-B90D-3848-BA1F-3DF6F6B706AC}" srcOrd="0" destOrd="0" presId="urn:microsoft.com/office/officeart/2009/3/layout/HorizontalOrganizationChart#454"/>
    <dgm:cxn modelId="{FFE648CA-837B-BB42-90DC-FB59106E0938}" type="presOf" srcId="{E02851C7-2888-A740-AACF-531284989685}" destId="{78513C9F-7BEE-1A4B-BCCE-7BB360041889}" srcOrd="0" destOrd="0" presId="urn:microsoft.com/office/officeart/2009/3/layout/HorizontalOrganizationChart#454"/>
    <dgm:cxn modelId="{535659DC-83AF-6441-82B1-9632690EEDEF}" type="presOf" srcId="{E02851C7-2888-A740-AACF-531284989685}" destId="{EB8255DF-8487-CA42-9F90-3D3DDEF71F9B}" srcOrd="1" destOrd="0" presId="urn:microsoft.com/office/officeart/2009/3/layout/HorizontalOrganizationChart#454"/>
    <dgm:cxn modelId="{32B58A1C-F2B5-C74D-AD40-C81B2CD8E4C0}" type="presOf" srcId="{9D809256-F8D1-6647-8C26-F0FC46D00B9F}" destId="{267AB918-9314-B54B-841E-1D14126952D0}" srcOrd="0" destOrd="0" presId="urn:microsoft.com/office/officeart/2009/3/layout/HorizontalOrganizationChart#454"/>
    <dgm:cxn modelId="{2445F83F-BEEE-524C-8595-608386E1486B}" type="presParOf" srcId="{0DEA1396-BCB3-7D47-8A43-1B33C6E231B8}" destId="{52857B8B-38F8-2945-9A52-B52A306CD32D}" srcOrd="0" destOrd="0" presId="urn:microsoft.com/office/officeart/2009/3/layout/HorizontalOrganizationChart#454"/>
    <dgm:cxn modelId="{D28D1C93-4C91-164C-BF6E-163D4F316C8B}" type="presParOf" srcId="{52857B8B-38F8-2945-9A52-B52A306CD32D}" destId="{D1D3354F-CC3A-FD45-95D9-BA8C40895236}" srcOrd="0" destOrd="0" presId="urn:microsoft.com/office/officeart/2009/3/layout/HorizontalOrganizationChart#454"/>
    <dgm:cxn modelId="{9EDAE2C5-1EF8-5D48-9F7E-A6E8D0EB6324}" type="presParOf" srcId="{D1D3354F-CC3A-FD45-95D9-BA8C40895236}" destId="{7F94D874-DF12-3A40-8D54-3526B5090B58}" srcOrd="0" destOrd="0" presId="urn:microsoft.com/office/officeart/2009/3/layout/HorizontalOrganizationChart#454"/>
    <dgm:cxn modelId="{5877FC92-0B5E-374C-B445-0A637CD116A0}" type="presParOf" srcId="{D1D3354F-CC3A-FD45-95D9-BA8C40895236}" destId="{1425B026-F90C-5F41-A647-5C6A253DAD8C}" srcOrd="1" destOrd="0" presId="urn:microsoft.com/office/officeart/2009/3/layout/HorizontalOrganizationChart#454"/>
    <dgm:cxn modelId="{FF68A86A-652B-5642-AA57-161D03971CC8}" type="presParOf" srcId="{52857B8B-38F8-2945-9A52-B52A306CD32D}" destId="{C4BDB34F-36C6-544D-94C3-8C8EB2CAD5C7}" srcOrd="1" destOrd="0" presId="urn:microsoft.com/office/officeart/2009/3/layout/HorizontalOrganizationChart#454"/>
    <dgm:cxn modelId="{AB9A4A8B-C9BB-C248-907E-D9D535C96C74}" type="presParOf" srcId="{C4BDB34F-36C6-544D-94C3-8C8EB2CAD5C7}" destId="{DF645C4F-852C-074B-AACA-604A9C228FAE}" srcOrd="0" destOrd="0" presId="urn:microsoft.com/office/officeart/2009/3/layout/HorizontalOrganizationChart#454"/>
    <dgm:cxn modelId="{3776A938-4940-EB41-B40A-EFE1C47F2009}" type="presParOf" srcId="{C4BDB34F-36C6-544D-94C3-8C8EB2CAD5C7}" destId="{263900C7-1B7D-6848-9702-C5BA446B0B6E}" srcOrd="1" destOrd="0" presId="urn:microsoft.com/office/officeart/2009/3/layout/HorizontalOrganizationChart#454"/>
    <dgm:cxn modelId="{82A31884-7D26-4047-BEF4-A018AECE7150}" type="presParOf" srcId="{263900C7-1B7D-6848-9702-C5BA446B0B6E}" destId="{19B806D2-1722-A947-908F-5BC546DEE46E}" srcOrd="0" destOrd="0" presId="urn:microsoft.com/office/officeart/2009/3/layout/HorizontalOrganizationChart#454"/>
    <dgm:cxn modelId="{2497AE94-0EDB-6D4F-8551-C9253DE03458}" type="presParOf" srcId="{19B806D2-1722-A947-908F-5BC546DEE46E}" destId="{8F131D9B-59CE-8F4E-A033-780A8CACD6BE}" srcOrd="0" destOrd="0" presId="urn:microsoft.com/office/officeart/2009/3/layout/HorizontalOrganizationChart#454"/>
    <dgm:cxn modelId="{794692F3-01EB-2A42-80CB-6C9FD52EDE09}" type="presParOf" srcId="{19B806D2-1722-A947-908F-5BC546DEE46E}" destId="{FDDB43A7-B0AE-1F41-B428-69B43D38E435}" srcOrd="1" destOrd="0" presId="urn:microsoft.com/office/officeart/2009/3/layout/HorizontalOrganizationChart#454"/>
    <dgm:cxn modelId="{EDD05E5A-8211-CD41-971C-2B8801A6BFDC}" type="presParOf" srcId="{263900C7-1B7D-6848-9702-C5BA446B0B6E}" destId="{964E92ED-AB46-6344-BE6F-0B211AC5705B}" srcOrd="1" destOrd="0" presId="urn:microsoft.com/office/officeart/2009/3/layout/HorizontalOrganizationChart#454"/>
    <dgm:cxn modelId="{D304BE6A-DE9F-3E46-8E1F-826AF70D63F6}" type="presParOf" srcId="{964E92ED-AB46-6344-BE6F-0B211AC5705B}" destId="{E0B5C27A-2386-6A42-846D-AF903321D20E}" srcOrd="0" destOrd="0" presId="urn:microsoft.com/office/officeart/2009/3/layout/HorizontalOrganizationChart#454"/>
    <dgm:cxn modelId="{88B9E5C6-E11E-014D-AC50-5D3A2BB07D93}" type="presParOf" srcId="{964E92ED-AB46-6344-BE6F-0B211AC5705B}" destId="{73560E62-D7E1-7A4E-88D3-8044A357F40F}" srcOrd="1" destOrd="0" presId="urn:microsoft.com/office/officeart/2009/3/layout/HorizontalOrganizationChart#454"/>
    <dgm:cxn modelId="{D4BB9CF9-D37E-1F4D-B28D-5A71A93CA781}" type="presParOf" srcId="{73560E62-D7E1-7A4E-88D3-8044A357F40F}" destId="{47A86816-2D01-0843-A0C7-2D3B27FD3794}" srcOrd="0" destOrd="0" presId="urn:microsoft.com/office/officeart/2009/3/layout/HorizontalOrganizationChart#454"/>
    <dgm:cxn modelId="{33277501-9858-CB4B-819A-E96514864632}" type="presParOf" srcId="{47A86816-2D01-0843-A0C7-2D3B27FD3794}" destId="{78513C9F-7BEE-1A4B-BCCE-7BB360041889}" srcOrd="0" destOrd="0" presId="urn:microsoft.com/office/officeart/2009/3/layout/HorizontalOrganizationChart#454"/>
    <dgm:cxn modelId="{9340B3C8-73FD-6B47-A5AB-257A6444AC6C}" type="presParOf" srcId="{47A86816-2D01-0843-A0C7-2D3B27FD3794}" destId="{EB8255DF-8487-CA42-9F90-3D3DDEF71F9B}" srcOrd="1" destOrd="0" presId="urn:microsoft.com/office/officeart/2009/3/layout/HorizontalOrganizationChart#454"/>
    <dgm:cxn modelId="{981EBFF5-9E9A-5149-9FA3-E247ABC879EB}" type="presParOf" srcId="{73560E62-D7E1-7A4E-88D3-8044A357F40F}" destId="{1F60D9DB-46F2-4644-8DD5-ED81FEDA1D1E}" srcOrd="1" destOrd="0" presId="urn:microsoft.com/office/officeart/2009/3/layout/HorizontalOrganizationChart#454"/>
    <dgm:cxn modelId="{1D5F23BF-338D-CA47-A844-0D7342654728}" type="presParOf" srcId="{73560E62-D7E1-7A4E-88D3-8044A357F40F}" destId="{1409CFA4-C1CE-8E49-8F08-2F897CB153EF}" srcOrd="2" destOrd="0" presId="urn:microsoft.com/office/officeart/2009/3/layout/HorizontalOrganizationChart#454"/>
    <dgm:cxn modelId="{B70C5BAD-F6DF-4A4B-B20F-E24452B6C69B}" type="presParOf" srcId="{964E92ED-AB46-6344-BE6F-0B211AC5705B}" destId="{9B2DC49C-B90D-3848-BA1F-3DF6F6B706AC}" srcOrd="2" destOrd="0" presId="urn:microsoft.com/office/officeart/2009/3/layout/HorizontalOrganizationChart#454"/>
    <dgm:cxn modelId="{890EE7FC-EB31-424D-B2AC-1407DF4A9C2C}" type="presParOf" srcId="{964E92ED-AB46-6344-BE6F-0B211AC5705B}" destId="{02F5CA14-0D4F-8E45-B915-5DD80109FF0B}" srcOrd="3" destOrd="0" presId="urn:microsoft.com/office/officeart/2009/3/layout/HorizontalOrganizationChart#454"/>
    <dgm:cxn modelId="{5AD6E7C5-0169-D643-9CE4-0EF3BCB458AB}" type="presParOf" srcId="{02F5CA14-0D4F-8E45-B915-5DD80109FF0B}" destId="{F5E3B8ED-CC6A-6245-950D-848FAD6F8E4E}" srcOrd="0" destOrd="0" presId="urn:microsoft.com/office/officeart/2009/3/layout/HorizontalOrganizationChart#454"/>
    <dgm:cxn modelId="{CBF17A06-8ADC-F343-9DAA-18ABC6AA2E57}" type="presParOf" srcId="{F5E3B8ED-CC6A-6245-950D-848FAD6F8E4E}" destId="{4CC86D0E-1708-0344-B27F-922E75EF3284}" srcOrd="0" destOrd="0" presId="urn:microsoft.com/office/officeart/2009/3/layout/HorizontalOrganizationChart#454"/>
    <dgm:cxn modelId="{FE9BAA46-7431-C044-89A0-EB53CEDF4CF3}" type="presParOf" srcId="{F5E3B8ED-CC6A-6245-950D-848FAD6F8E4E}" destId="{D17E581F-490C-7843-96E3-EB0647C55DC0}" srcOrd="1" destOrd="0" presId="urn:microsoft.com/office/officeart/2009/3/layout/HorizontalOrganizationChart#454"/>
    <dgm:cxn modelId="{DA1B2C1D-968A-EA42-B717-396F6A81D3E2}" type="presParOf" srcId="{02F5CA14-0D4F-8E45-B915-5DD80109FF0B}" destId="{D2562F6E-468E-6043-AC67-5765B76ACF3E}" srcOrd="1" destOrd="0" presId="urn:microsoft.com/office/officeart/2009/3/layout/HorizontalOrganizationChart#454"/>
    <dgm:cxn modelId="{EBE8CA7E-DAE4-444A-98D1-A371EAABB241}" type="presParOf" srcId="{02F5CA14-0D4F-8E45-B915-5DD80109FF0B}" destId="{BA96B2E6-5464-6A40-B253-BEEE2EDFCF22}" srcOrd="2" destOrd="0" presId="urn:microsoft.com/office/officeart/2009/3/layout/HorizontalOrganizationChart#454"/>
    <dgm:cxn modelId="{0A8AD024-E46F-E342-86C7-63594DB27B50}" type="presParOf" srcId="{964E92ED-AB46-6344-BE6F-0B211AC5705B}" destId="{2AF4A4AD-7429-4D4E-B030-D6FC49C598DB}" srcOrd="4" destOrd="0" presId="urn:microsoft.com/office/officeart/2009/3/layout/HorizontalOrganizationChart#454"/>
    <dgm:cxn modelId="{21D9B2E2-C23B-A148-ACEC-BC3EE00AF07A}" type="presParOf" srcId="{964E92ED-AB46-6344-BE6F-0B211AC5705B}" destId="{33C2FEBC-C06A-704F-BAB0-5FA2C1C3A76E}" srcOrd="5" destOrd="0" presId="urn:microsoft.com/office/officeart/2009/3/layout/HorizontalOrganizationChart#454"/>
    <dgm:cxn modelId="{DC2E8D94-CBD3-E04E-BA91-7E28F86B355C}" type="presParOf" srcId="{33C2FEBC-C06A-704F-BAB0-5FA2C1C3A76E}" destId="{9FE4E720-463D-7644-9CDB-50491F4715E5}" srcOrd="0" destOrd="0" presId="urn:microsoft.com/office/officeart/2009/3/layout/HorizontalOrganizationChart#454"/>
    <dgm:cxn modelId="{B03CC58F-CAE6-C148-974F-FCCBC0DE5C8C}" type="presParOf" srcId="{9FE4E720-463D-7644-9CDB-50491F4715E5}" destId="{82D85DF7-4193-E942-90D9-DCED4868E37E}" srcOrd="0" destOrd="0" presId="urn:microsoft.com/office/officeart/2009/3/layout/HorizontalOrganizationChart#454"/>
    <dgm:cxn modelId="{010C8AA2-4883-394C-B98B-79F7587188CF}" type="presParOf" srcId="{9FE4E720-463D-7644-9CDB-50491F4715E5}" destId="{055D0762-112A-3A4F-BDF8-4541A2A558F4}" srcOrd="1" destOrd="0" presId="urn:microsoft.com/office/officeart/2009/3/layout/HorizontalOrganizationChart#454"/>
    <dgm:cxn modelId="{37AC2A65-2B8F-6E4A-8A27-0F189A131AF6}" type="presParOf" srcId="{33C2FEBC-C06A-704F-BAB0-5FA2C1C3A76E}" destId="{BCD94E48-508D-FD4B-ABFF-10A8817791D2}" srcOrd="1" destOrd="0" presId="urn:microsoft.com/office/officeart/2009/3/layout/HorizontalOrganizationChart#454"/>
    <dgm:cxn modelId="{58688DA4-8EB4-EF4E-88CB-811798895B8A}" type="presParOf" srcId="{33C2FEBC-C06A-704F-BAB0-5FA2C1C3A76E}" destId="{50423F10-FD33-DD44-9142-96065094D645}" srcOrd="2" destOrd="0" presId="urn:microsoft.com/office/officeart/2009/3/layout/HorizontalOrganizationChart#454"/>
    <dgm:cxn modelId="{03046F6A-8970-1B40-9E18-EE5CD752F020}" type="presParOf" srcId="{263900C7-1B7D-6848-9702-C5BA446B0B6E}" destId="{49183ECD-F90E-F248-82EE-0B6BF7E650E3}" srcOrd="2" destOrd="0" presId="urn:microsoft.com/office/officeart/2009/3/layout/HorizontalOrganizationChart#454"/>
    <dgm:cxn modelId="{5434DE7D-5017-EF4A-8FE9-F8E343FCAF7B}" type="presParOf" srcId="{C4BDB34F-36C6-544D-94C3-8C8EB2CAD5C7}" destId="{267AB918-9314-B54B-841E-1D14126952D0}" srcOrd="2" destOrd="0" presId="urn:microsoft.com/office/officeart/2009/3/layout/HorizontalOrganizationChart#454"/>
    <dgm:cxn modelId="{A7919B0C-B157-A749-81DC-7DB821438D7E}" type="presParOf" srcId="{C4BDB34F-36C6-544D-94C3-8C8EB2CAD5C7}" destId="{728F1087-E038-6746-8C06-852F123B42B0}" srcOrd="3" destOrd="0" presId="urn:microsoft.com/office/officeart/2009/3/layout/HorizontalOrganizationChart#454"/>
    <dgm:cxn modelId="{62E3ABBE-83C9-8A40-A5E2-BF99DDD06D03}" type="presParOf" srcId="{728F1087-E038-6746-8C06-852F123B42B0}" destId="{13B70B65-FA81-EF44-AC5D-061177AC57F3}" srcOrd="0" destOrd="0" presId="urn:microsoft.com/office/officeart/2009/3/layout/HorizontalOrganizationChart#454"/>
    <dgm:cxn modelId="{3A4C185B-9ECB-A348-8630-92E79E5EEC59}" type="presParOf" srcId="{13B70B65-FA81-EF44-AC5D-061177AC57F3}" destId="{EA8720FF-3D29-EE4F-84E4-C6A5F592781F}" srcOrd="0" destOrd="0" presId="urn:microsoft.com/office/officeart/2009/3/layout/HorizontalOrganizationChart#454"/>
    <dgm:cxn modelId="{7FC18F60-E2B1-0C4F-98A6-681C29D2A999}" type="presParOf" srcId="{13B70B65-FA81-EF44-AC5D-061177AC57F3}" destId="{D317960D-C763-064B-91FB-D634A3F65454}" srcOrd="1" destOrd="0" presId="urn:microsoft.com/office/officeart/2009/3/layout/HorizontalOrganizationChart#454"/>
    <dgm:cxn modelId="{E5A876E2-CFDB-6F49-BD2A-B4FC9F0D0926}" type="presParOf" srcId="{728F1087-E038-6746-8C06-852F123B42B0}" destId="{5B7E859A-214A-974C-8334-0C226B81393E}" srcOrd="1" destOrd="0" presId="urn:microsoft.com/office/officeart/2009/3/layout/HorizontalOrganizationChart#454"/>
    <dgm:cxn modelId="{299ECBBE-978A-0342-8853-902F45870896}" type="presParOf" srcId="{728F1087-E038-6746-8C06-852F123B42B0}" destId="{5F054A15-DFC3-3247-8434-C5D68A6210C4}" srcOrd="2" destOrd="0" presId="urn:microsoft.com/office/officeart/2009/3/layout/HorizontalOrganizationChart#454"/>
    <dgm:cxn modelId="{E8BFE1F7-A263-DD4B-B09A-D6777C53B231}" type="presParOf" srcId="{52857B8B-38F8-2945-9A52-B52A306CD32D}" destId="{79F84565-4304-E64C-BF3D-35C050A357CF}" srcOrd="2" destOrd="0" presId="urn:microsoft.com/office/officeart/2009/3/layout/HorizontalOrganizationChart#45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5" loCatId="" qsTypeId="urn:microsoft.com/office/officeart/2005/8/quickstyle/simple1#484" qsCatId="simple" csTypeId="urn:microsoft.com/office/officeart/2005/8/colors/accent2_1#218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28C33475-925C-3648-98D0-710A4CEB7EA2}" type="presOf" srcId="{745FE812-50A7-CC49-8B27-76E6CDC720C2}" destId="{DF645C4F-852C-074B-AACA-604A9C228FAE}" srcOrd="0" destOrd="0" presId="urn:microsoft.com/office/officeart/2009/3/layout/HorizontalOrganizationChart#455"/>
    <dgm:cxn modelId="{5A74165F-0124-D54B-ADA1-64604C967DFE}" type="presOf" srcId="{5E5DD2E6-C9A6-E34D-AE06-9B1448B5F350}" destId="{1425B026-F90C-5F41-A647-5C6A253DAD8C}" srcOrd="1" destOrd="0" presId="urn:microsoft.com/office/officeart/2009/3/layout/HorizontalOrganizationChart#455"/>
    <dgm:cxn modelId="{7A957F0F-E436-884F-9CFA-47E021654FA4}" type="presOf" srcId="{5E5DD2E6-C9A6-E34D-AE06-9B1448B5F350}" destId="{7F94D874-DF12-3A40-8D54-3526B5090B58}" srcOrd="0" destOrd="0" presId="urn:microsoft.com/office/officeart/2009/3/layout/HorizontalOrganizationChart#455"/>
    <dgm:cxn modelId="{B099256A-FC04-DE45-A435-A2CB23D46C68}" type="presOf" srcId="{59B2D93B-8FD3-644E-9BEA-D0873C923C4A}" destId="{9B2DC49C-B90D-3848-BA1F-3DF6F6B706AC}" srcOrd="0" destOrd="0" presId="urn:microsoft.com/office/officeart/2009/3/layout/HorizontalOrganizationChart#455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1F8E15E0-023D-304D-8E59-3926CBDBE7AD}" type="presOf" srcId="{E02851C7-2888-A740-AACF-531284989685}" destId="{EB8255DF-8487-CA42-9F90-3D3DDEF71F9B}" srcOrd="1" destOrd="0" presId="urn:microsoft.com/office/officeart/2009/3/layout/HorizontalOrganizationChart#455"/>
    <dgm:cxn modelId="{4C20878F-7909-DB44-9DD2-0346BE8303DD}" type="presOf" srcId="{23F3F096-4373-E94C-B807-5007BD978A26}" destId="{EA8720FF-3D29-EE4F-84E4-C6A5F592781F}" srcOrd="0" destOrd="0" presId="urn:microsoft.com/office/officeart/2009/3/layout/HorizontalOrganizationChart#455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14F5F174-6082-6D4E-BE21-1BE14DA72C94}" type="presOf" srcId="{261E175C-9891-4644-938F-382BB3852F7B}" destId="{2AF4A4AD-7429-4D4E-B030-D6FC49C598DB}" srcOrd="0" destOrd="0" presId="urn:microsoft.com/office/officeart/2009/3/layout/HorizontalOrganizationChart#455"/>
    <dgm:cxn modelId="{E982E277-8543-6E4A-9529-3C9AAC26FFE2}" type="presOf" srcId="{7D64CD01-2200-F44B-8124-6D2289A64719}" destId="{FDDB43A7-B0AE-1F41-B428-69B43D38E435}" srcOrd="1" destOrd="0" presId="urn:microsoft.com/office/officeart/2009/3/layout/HorizontalOrganizationChart#455"/>
    <dgm:cxn modelId="{9DE28594-D6DA-A147-932D-69D454BB0441}" type="presOf" srcId="{68B1CE85-2412-8444-A027-ECB549DEE809}" destId="{82D85DF7-4193-E942-90D9-DCED4868E37E}" srcOrd="0" destOrd="0" presId="urn:microsoft.com/office/officeart/2009/3/layout/HorizontalOrganizationChart#455"/>
    <dgm:cxn modelId="{A88523AD-C918-2D45-98B1-4AC8235DE8B9}" type="presOf" srcId="{23F3F096-4373-E94C-B807-5007BD978A26}" destId="{D317960D-C763-064B-91FB-D634A3F65454}" srcOrd="1" destOrd="0" presId="urn:microsoft.com/office/officeart/2009/3/layout/HorizontalOrganizationChart#455"/>
    <dgm:cxn modelId="{C7D9D086-B2A6-E049-BCD8-BEC9703DB016}" type="presOf" srcId="{7D64CD01-2200-F44B-8124-6D2289A64719}" destId="{8F131D9B-59CE-8F4E-A033-780A8CACD6BE}" srcOrd="0" destOrd="0" presId="urn:microsoft.com/office/officeart/2009/3/layout/HorizontalOrganizationChart#455"/>
    <dgm:cxn modelId="{250DCC14-45AF-4348-9ABF-668037EDFE39}" type="presOf" srcId="{9D809256-F8D1-6647-8C26-F0FC46D00B9F}" destId="{267AB918-9314-B54B-841E-1D14126952D0}" srcOrd="0" destOrd="0" presId="urn:microsoft.com/office/officeart/2009/3/layout/HorizontalOrganizationChart#455"/>
    <dgm:cxn modelId="{7FF474EC-3211-B845-8A8A-557DE7B32D93}" type="presOf" srcId="{68B1CE85-2412-8444-A027-ECB549DEE809}" destId="{055D0762-112A-3A4F-BDF8-4541A2A558F4}" srcOrd="1" destOrd="0" presId="urn:microsoft.com/office/officeart/2009/3/layout/HorizontalOrganizationChart#455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D0EEFD6B-4C52-A54B-BA4A-9325CCFDDABE}" type="presOf" srcId="{DA2F404A-FB1E-2D46-909B-718E240C710E}" destId="{E0B5C27A-2386-6A42-846D-AF903321D20E}" srcOrd="0" destOrd="0" presId="urn:microsoft.com/office/officeart/2009/3/layout/HorizontalOrganizationChart#455"/>
    <dgm:cxn modelId="{DB27A62E-D25D-A94D-BE1E-E99D9ED32AB1}" type="presOf" srcId="{DAEA3EA8-E4DE-BC4F-9796-9A8CD5A6D75D}" destId="{D17E581F-490C-7843-96E3-EB0647C55DC0}" srcOrd="1" destOrd="0" presId="urn:microsoft.com/office/officeart/2009/3/layout/HorizontalOrganizationChart#455"/>
    <dgm:cxn modelId="{495111F1-59A3-B348-B6D3-1214E2034FAA}" type="presOf" srcId="{DAEA3EA8-E4DE-BC4F-9796-9A8CD5A6D75D}" destId="{4CC86D0E-1708-0344-B27F-922E75EF3284}" srcOrd="0" destOrd="0" presId="urn:microsoft.com/office/officeart/2009/3/layout/HorizontalOrganizationChart#455"/>
    <dgm:cxn modelId="{35F7CB0C-FCAB-764C-910A-95B1DA3FC120}" type="presOf" srcId="{E02851C7-2888-A740-AACF-531284989685}" destId="{78513C9F-7BEE-1A4B-BCCE-7BB360041889}" srcOrd="0" destOrd="0" presId="urn:microsoft.com/office/officeart/2009/3/layout/HorizontalOrganizationChart#455"/>
    <dgm:cxn modelId="{F249C34B-E4A6-D54E-B1EE-C0595A78EE68}" type="presOf" srcId="{541B3879-EA88-C947-B53F-E94F02A53734}" destId="{0DEA1396-BCB3-7D47-8A43-1B33C6E231B8}" srcOrd="0" destOrd="0" presId="urn:microsoft.com/office/officeart/2009/3/layout/HorizontalOrganizationChart#455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956CA61B-C8DB-E246-A166-CA6A22E6C5DF}" type="presParOf" srcId="{0DEA1396-BCB3-7D47-8A43-1B33C6E231B8}" destId="{52857B8B-38F8-2945-9A52-B52A306CD32D}" srcOrd="0" destOrd="0" presId="urn:microsoft.com/office/officeart/2009/3/layout/HorizontalOrganizationChart#455"/>
    <dgm:cxn modelId="{8DD0959B-2BB3-2046-A7D9-35F61135CFE0}" type="presParOf" srcId="{52857B8B-38F8-2945-9A52-B52A306CD32D}" destId="{D1D3354F-CC3A-FD45-95D9-BA8C40895236}" srcOrd="0" destOrd="0" presId="urn:microsoft.com/office/officeart/2009/3/layout/HorizontalOrganizationChart#455"/>
    <dgm:cxn modelId="{746A8C18-C7E4-7842-A5EC-950CC99E57A8}" type="presParOf" srcId="{D1D3354F-CC3A-FD45-95D9-BA8C40895236}" destId="{7F94D874-DF12-3A40-8D54-3526B5090B58}" srcOrd="0" destOrd="0" presId="urn:microsoft.com/office/officeart/2009/3/layout/HorizontalOrganizationChart#455"/>
    <dgm:cxn modelId="{3FEA8639-A5F2-5747-A7BB-B4BDC7A43509}" type="presParOf" srcId="{D1D3354F-CC3A-FD45-95D9-BA8C40895236}" destId="{1425B026-F90C-5F41-A647-5C6A253DAD8C}" srcOrd="1" destOrd="0" presId="urn:microsoft.com/office/officeart/2009/3/layout/HorizontalOrganizationChart#455"/>
    <dgm:cxn modelId="{FB300F02-8067-2D4E-9772-E367F3C50385}" type="presParOf" srcId="{52857B8B-38F8-2945-9A52-B52A306CD32D}" destId="{C4BDB34F-36C6-544D-94C3-8C8EB2CAD5C7}" srcOrd="1" destOrd="0" presId="urn:microsoft.com/office/officeart/2009/3/layout/HorizontalOrganizationChart#455"/>
    <dgm:cxn modelId="{ED5F0ADE-EFF0-EF4D-B52F-AD80B94155E9}" type="presParOf" srcId="{C4BDB34F-36C6-544D-94C3-8C8EB2CAD5C7}" destId="{DF645C4F-852C-074B-AACA-604A9C228FAE}" srcOrd="0" destOrd="0" presId="urn:microsoft.com/office/officeart/2009/3/layout/HorizontalOrganizationChart#455"/>
    <dgm:cxn modelId="{5E59FE60-FBAD-F34A-B3EC-1C3B841F7B51}" type="presParOf" srcId="{C4BDB34F-36C6-544D-94C3-8C8EB2CAD5C7}" destId="{263900C7-1B7D-6848-9702-C5BA446B0B6E}" srcOrd="1" destOrd="0" presId="urn:microsoft.com/office/officeart/2009/3/layout/HorizontalOrganizationChart#455"/>
    <dgm:cxn modelId="{72520542-B9D2-984C-88D6-A2A8BB46F8C6}" type="presParOf" srcId="{263900C7-1B7D-6848-9702-C5BA446B0B6E}" destId="{19B806D2-1722-A947-908F-5BC546DEE46E}" srcOrd="0" destOrd="0" presId="urn:microsoft.com/office/officeart/2009/3/layout/HorizontalOrganizationChart#455"/>
    <dgm:cxn modelId="{D8C2A6FC-A347-F34F-A95E-62C0BF800CA2}" type="presParOf" srcId="{19B806D2-1722-A947-908F-5BC546DEE46E}" destId="{8F131D9B-59CE-8F4E-A033-780A8CACD6BE}" srcOrd="0" destOrd="0" presId="urn:microsoft.com/office/officeart/2009/3/layout/HorizontalOrganizationChart#455"/>
    <dgm:cxn modelId="{35744A15-6533-9F46-9635-0DC9047856FC}" type="presParOf" srcId="{19B806D2-1722-A947-908F-5BC546DEE46E}" destId="{FDDB43A7-B0AE-1F41-B428-69B43D38E435}" srcOrd="1" destOrd="0" presId="urn:microsoft.com/office/officeart/2009/3/layout/HorizontalOrganizationChart#455"/>
    <dgm:cxn modelId="{AD6A3E9C-B2FE-C04D-8106-9F6AA086DA28}" type="presParOf" srcId="{263900C7-1B7D-6848-9702-C5BA446B0B6E}" destId="{964E92ED-AB46-6344-BE6F-0B211AC5705B}" srcOrd="1" destOrd="0" presId="urn:microsoft.com/office/officeart/2009/3/layout/HorizontalOrganizationChart#455"/>
    <dgm:cxn modelId="{2F7F896B-DC98-7349-9C88-2DD40237C225}" type="presParOf" srcId="{964E92ED-AB46-6344-BE6F-0B211AC5705B}" destId="{E0B5C27A-2386-6A42-846D-AF903321D20E}" srcOrd="0" destOrd="0" presId="urn:microsoft.com/office/officeart/2009/3/layout/HorizontalOrganizationChart#455"/>
    <dgm:cxn modelId="{838FCE7B-1889-594A-89CC-73D90BFCE99D}" type="presParOf" srcId="{964E92ED-AB46-6344-BE6F-0B211AC5705B}" destId="{73560E62-D7E1-7A4E-88D3-8044A357F40F}" srcOrd="1" destOrd="0" presId="urn:microsoft.com/office/officeart/2009/3/layout/HorizontalOrganizationChart#455"/>
    <dgm:cxn modelId="{11DD4813-6E0E-6A42-AE16-C9DE799B6174}" type="presParOf" srcId="{73560E62-D7E1-7A4E-88D3-8044A357F40F}" destId="{47A86816-2D01-0843-A0C7-2D3B27FD3794}" srcOrd="0" destOrd="0" presId="urn:microsoft.com/office/officeart/2009/3/layout/HorizontalOrganizationChart#455"/>
    <dgm:cxn modelId="{80B3D673-F1A2-634A-9FAF-72EF3FE411E2}" type="presParOf" srcId="{47A86816-2D01-0843-A0C7-2D3B27FD3794}" destId="{78513C9F-7BEE-1A4B-BCCE-7BB360041889}" srcOrd="0" destOrd="0" presId="urn:microsoft.com/office/officeart/2009/3/layout/HorizontalOrganizationChart#455"/>
    <dgm:cxn modelId="{B8E9EDC8-115E-AF4E-92AE-737456565EA6}" type="presParOf" srcId="{47A86816-2D01-0843-A0C7-2D3B27FD3794}" destId="{EB8255DF-8487-CA42-9F90-3D3DDEF71F9B}" srcOrd="1" destOrd="0" presId="urn:microsoft.com/office/officeart/2009/3/layout/HorizontalOrganizationChart#455"/>
    <dgm:cxn modelId="{68D38E9A-B6E5-7241-9ACC-FE02A0D97731}" type="presParOf" srcId="{73560E62-D7E1-7A4E-88D3-8044A357F40F}" destId="{1F60D9DB-46F2-4644-8DD5-ED81FEDA1D1E}" srcOrd="1" destOrd="0" presId="urn:microsoft.com/office/officeart/2009/3/layout/HorizontalOrganizationChart#455"/>
    <dgm:cxn modelId="{19865BEF-81FE-AB41-AA5A-32B4EEABCE88}" type="presParOf" srcId="{73560E62-D7E1-7A4E-88D3-8044A357F40F}" destId="{1409CFA4-C1CE-8E49-8F08-2F897CB153EF}" srcOrd="2" destOrd="0" presId="urn:microsoft.com/office/officeart/2009/3/layout/HorizontalOrganizationChart#455"/>
    <dgm:cxn modelId="{1CB555E7-BE65-834A-8D83-98807DDED352}" type="presParOf" srcId="{964E92ED-AB46-6344-BE6F-0B211AC5705B}" destId="{9B2DC49C-B90D-3848-BA1F-3DF6F6B706AC}" srcOrd="2" destOrd="0" presId="urn:microsoft.com/office/officeart/2009/3/layout/HorizontalOrganizationChart#455"/>
    <dgm:cxn modelId="{75DF66F1-33F8-EB40-B2AE-E87F795C1085}" type="presParOf" srcId="{964E92ED-AB46-6344-BE6F-0B211AC5705B}" destId="{02F5CA14-0D4F-8E45-B915-5DD80109FF0B}" srcOrd="3" destOrd="0" presId="urn:microsoft.com/office/officeart/2009/3/layout/HorizontalOrganizationChart#455"/>
    <dgm:cxn modelId="{85BDBC5E-ADC4-E442-99CE-372FF9AFFCA6}" type="presParOf" srcId="{02F5CA14-0D4F-8E45-B915-5DD80109FF0B}" destId="{F5E3B8ED-CC6A-6245-950D-848FAD6F8E4E}" srcOrd="0" destOrd="0" presId="urn:microsoft.com/office/officeart/2009/3/layout/HorizontalOrganizationChart#455"/>
    <dgm:cxn modelId="{4CC120F7-916B-084A-AA16-4B37CD0B5594}" type="presParOf" srcId="{F5E3B8ED-CC6A-6245-950D-848FAD6F8E4E}" destId="{4CC86D0E-1708-0344-B27F-922E75EF3284}" srcOrd="0" destOrd="0" presId="urn:microsoft.com/office/officeart/2009/3/layout/HorizontalOrganizationChart#455"/>
    <dgm:cxn modelId="{C04EB495-B522-9142-96FF-D62ACEBAF3C6}" type="presParOf" srcId="{F5E3B8ED-CC6A-6245-950D-848FAD6F8E4E}" destId="{D17E581F-490C-7843-96E3-EB0647C55DC0}" srcOrd="1" destOrd="0" presId="urn:microsoft.com/office/officeart/2009/3/layout/HorizontalOrganizationChart#455"/>
    <dgm:cxn modelId="{644525A2-87C3-7E4D-92DD-3483864C34E7}" type="presParOf" srcId="{02F5CA14-0D4F-8E45-B915-5DD80109FF0B}" destId="{D2562F6E-468E-6043-AC67-5765B76ACF3E}" srcOrd="1" destOrd="0" presId="urn:microsoft.com/office/officeart/2009/3/layout/HorizontalOrganizationChart#455"/>
    <dgm:cxn modelId="{2472E6AC-4530-6F4F-93F8-D25CE75DE86A}" type="presParOf" srcId="{02F5CA14-0D4F-8E45-B915-5DD80109FF0B}" destId="{BA96B2E6-5464-6A40-B253-BEEE2EDFCF22}" srcOrd="2" destOrd="0" presId="urn:microsoft.com/office/officeart/2009/3/layout/HorizontalOrganizationChart#455"/>
    <dgm:cxn modelId="{BDF80FA1-7BA7-E34A-9CE5-3D1E0453FDBE}" type="presParOf" srcId="{964E92ED-AB46-6344-BE6F-0B211AC5705B}" destId="{2AF4A4AD-7429-4D4E-B030-D6FC49C598DB}" srcOrd="4" destOrd="0" presId="urn:microsoft.com/office/officeart/2009/3/layout/HorizontalOrganizationChart#455"/>
    <dgm:cxn modelId="{9D31B3E0-A30F-4C47-ADFF-1A8727346102}" type="presParOf" srcId="{964E92ED-AB46-6344-BE6F-0B211AC5705B}" destId="{33C2FEBC-C06A-704F-BAB0-5FA2C1C3A76E}" srcOrd="5" destOrd="0" presId="urn:microsoft.com/office/officeart/2009/3/layout/HorizontalOrganizationChart#455"/>
    <dgm:cxn modelId="{9E6F50B7-162E-0B40-8336-91D3B185AEAF}" type="presParOf" srcId="{33C2FEBC-C06A-704F-BAB0-5FA2C1C3A76E}" destId="{9FE4E720-463D-7644-9CDB-50491F4715E5}" srcOrd="0" destOrd="0" presId="urn:microsoft.com/office/officeart/2009/3/layout/HorizontalOrganizationChart#455"/>
    <dgm:cxn modelId="{D0526A39-B954-984A-BC38-1158FAE7E24B}" type="presParOf" srcId="{9FE4E720-463D-7644-9CDB-50491F4715E5}" destId="{82D85DF7-4193-E942-90D9-DCED4868E37E}" srcOrd="0" destOrd="0" presId="urn:microsoft.com/office/officeart/2009/3/layout/HorizontalOrganizationChart#455"/>
    <dgm:cxn modelId="{1F358426-9A31-8D4D-BE27-3FB47A970AC3}" type="presParOf" srcId="{9FE4E720-463D-7644-9CDB-50491F4715E5}" destId="{055D0762-112A-3A4F-BDF8-4541A2A558F4}" srcOrd="1" destOrd="0" presId="urn:microsoft.com/office/officeart/2009/3/layout/HorizontalOrganizationChart#455"/>
    <dgm:cxn modelId="{8CDAD8C8-4A9C-FC43-9A3D-B6B38274166C}" type="presParOf" srcId="{33C2FEBC-C06A-704F-BAB0-5FA2C1C3A76E}" destId="{BCD94E48-508D-FD4B-ABFF-10A8817791D2}" srcOrd="1" destOrd="0" presId="urn:microsoft.com/office/officeart/2009/3/layout/HorizontalOrganizationChart#455"/>
    <dgm:cxn modelId="{E430DB4C-A3A2-CA44-A1CB-4A0A80D46B17}" type="presParOf" srcId="{33C2FEBC-C06A-704F-BAB0-5FA2C1C3A76E}" destId="{50423F10-FD33-DD44-9142-96065094D645}" srcOrd="2" destOrd="0" presId="urn:microsoft.com/office/officeart/2009/3/layout/HorizontalOrganizationChart#455"/>
    <dgm:cxn modelId="{7CCA0B6F-935E-0D49-B2BA-B16EF5FC39CA}" type="presParOf" srcId="{263900C7-1B7D-6848-9702-C5BA446B0B6E}" destId="{49183ECD-F90E-F248-82EE-0B6BF7E650E3}" srcOrd="2" destOrd="0" presId="urn:microsoft.com/office/officeart/2009/3/layout/HorizontalOrganizationChart#455"/>
    <dgm:cxn modelId="{2C762E94-DFB6-4445-ADB7-38B1D948A2D9}" type="presParOf" srcId="{C4BDB34F-36C6-544D-94C3-8C8EB2CAD5C7}" destId="{267AB918-9314-B54B-841E-1D14126952D0}" srcOrd="2" destOrd="0" presId="urn:microsoft.com/office/officeart/2009/3/layout/HorizontalOrganizationChart#455"/>
    <dgm:cxn modelId="{E02A4F6D-5C73-D046-A329-43E45F9FD3DF}" type="presParOf" srcId="{C4BDB34F-36C6-544D-94C3-8C8EB2CAD5C7}" destId="{728F1087-E038-6746-8C06-852F123B42B0}" srcOrd="3" destOrd="0" presId="urn:microsoft.com/office/officeart/2009/3/layout/HorizontalOrganizationChart#455"/>
    <dgm:cxn modelId="{5CBB89B8-76EE-E548-9276-982D42BAFBDC}" type="presParOf" srcId="{728F1087-E038-6746-8C06-852F123B42B0}" destId="{13B70B65-FA81-EF44-AC5D-061177AC57F3}" srcOrd="0" destOrd="0" presId="urn:microsoft.com/office/officeart/2009/3/layout/HorizontalOrganizationChart#455"/>
    <dgm:cxn modelId="{BA92EE40-1176-9F45-959E-92AB1F7DE771}" type="presParOf" srcId="{13B70B65-FA81-EF44-AC5D-061177AC57F3}" destId="{EA8720FF-3D29-EE4F-84E4-C6A5F592781F}" srcOrd="0" destOrd="0" presId="urn:microsoft.com/office/officeart/2009/3/layout/HorizontalOrganizationChart#455"/>
    <dgm:cxn modelId="{66759637-9FB3-4B46-B694-62B6F622122E}" type="presParOf" srcId="{13B70B65-FA81-EF44-AC5D-061177AC57F3}" destId="{D317960D-C763-064B-91FB-D634A3F65454}" srcOrd="1" destOrd="0" presId="urn:microsoft.com/office/officeart/2009/3/layout/HorizontalOrganizationChart#455"/>
    <dgm:cxn modelId="{98697ACA-8338-B04E-B76D-B75BB9E84F37}" type="presParOf" srcId="{728F1087-E038-6746-8C06-852F123B42B0}" destId="{5B7E859A-214A-974C-8334-0C226B81393E}" srcOrd="1" destOrd="0" presId="urn:microsoft.com/office/officeart/2009/3/layout/HorizontalOrganizationChart#455"/>
    <dgm:cxn modelId="{82807BF7-694C-6945-8C89-CC6CF26DAC9F}" type="presParOf" srcId="{728F1087-E038-6746-8C06-852F123B42B0}" destId="{5F054A15-DFC3-3247-8434-C5D68A6210C4}" srcOrd="2" destOrd="0" presId="urn:microsoft.com/office/officeart/2009/3/layout/HorizontalOrganizationChart#455"/>
    <dgm:cxn modelId="{4F58CE51-DE54-934C-AC21-9997A9363D39}" type="presParOf" srcId="{52857B8B-38F8-2945-9A52-B52A306CD32D}" destId="{79F84565-4304-E64C-BF3D-35C050A357CF}" srcOrd="2" destOrd="0" presId="urn:microsoft.com/office/officeart/2009/3/layout/HorizontalOrganizationChart#45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6" loCatId="" qsTypeId="urn:microsoft.com/office/officeart/2005/8/quickstyle/simple1#485" qsCatId="simple" csTypeId="urn:microsoft.com/office/officeart/2005/8/colors/accent2_1#219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46D0B4D4-E803-EE46-9143-7D63396DB5A7}" type="presOf" srcId="{745FE812-50A7-CC49-8B27-76E6CDC720C2}" destId="{DF645C4F-852C-074B-AACA-604A9C228FAE}" srcOrd="0" destOrd="0" presId="urn:microsoft.com/office/officeart/2009/3/layout/HorizontalOrganizationChart#456"/>
    <dgm:cxn modelId="{BAF69690-2A17-064D-8053-5E91A42DF646}" type="presOf" srcId="{68B1CE85-2412-8444-A027-ECB549DEE809}" destId="{82D85DF7-4193-E942-90D9-DCED4868E37E}" srcOrd="0" destOrd="0" presId="urn:microsoft.com/office/officeart/2009/3/layout/HorizontalOrganizationChart#456"/>
    <dgm:cxn modelId="{9BD90D44-DC70-EC4D-B933-47FEDC7D8BD4}" type="presOf" srcId="{261E175C-9891-4644-938F-382BB3852F7B}" destId="{2AF4A4AD-7429-4D4E-B030-D6FC49C598DB}" srcOrd="0" destOrd="0" presId="urn:microsoft.com/office/officeart/2009/3/layout/HorizontalOrganizationChart#456"/>
    <dgm:cxn modelId="{9C55791B-00BD-5144-932A-4C8CB8A401E4}" type="presOf" srcId="{DA2F404A-FB1E-2D46-909B-718E240C710E}" destId="{E0B5C27A-2386-6A42-846D-AF903321D20E}" srcOrd="0" destOrd="0" presId="urn:microsoft.com/office/officeart/2009/3/layout/HorizontalOrganizationChart#456"/>
    <dgm:cxn modelId="{B880F012-D21F-EE40-A519-FAA90C0B165F}" type="presOf" srcId="{59B2D93B-8FD3-644E-9BEA-D0873C923C4A}" destId="{9B2DC49C-B90D-3848-BA1F-3DF6F6B706AC}" srcOrd="0" destOrd="0" presId="urn:microsoft.com/office/officeart/2009/3/layout/HorizontalOrganizationChart#456"/>
    <dgm:cxn modelId="{016F58A4-E212-D947-9B7F-F356E70AF578}" type="presOf" srcId="{5E5DD2E6-C9A6-E34D-AE06-9B1448B5F350}" destId="{7F94D874-DF12-3A40-8D54-3526B5090B58}" srcOrd="0" destOrd="0" presId="urn:microsoft.com/office/officeart/2009/3/layout/HorizontalOrganizationChart#456"/>
    <dgm:cxn modelId="{D7B25C49-42A2-B94A-B18E-A615E065E2B7}" type="presOf" srcId="{9D809256-F8D1-6647-8C26-F0FC46D00B9F}" destId="{267AB918-9314-B54B-841E-1D14126952D0}" srcOrd="0" destOrd="0" presId="urn:microsoft.com/office/officeart/2009/3/layout/HorizontalOrganizationChart#456"/>
    <dgm:cxn modelId="{FA7239EE-91C9-DC4F-8C52-EF61E42E30F3}" type="presOf" srcId="{E02851C7-2888-A740-AACF-531284989685}" destId="{EB8255DF-8487-CA42-9F90-3D3DDEF71F9B}" srcOrd="1" destOrd="0" presId="urn:microsoft.com/office/officeart/2009/3/layout/HorizontalOrganizationChart#456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B4E0C42F-E9EB-B04C-BA8E-9F95D1A355E7}" type="presOf" srcId="{23F3F096-4373-E94C-B807-5007BD978A26}" destId="{EA8720FF-3D29-EE4F-84E4-C6A5F592781F}" srcOrd="0" destOrd="0" presId="urn:microsoft.com/office/officeart/2009/3/layout/HorizontalOrganizationChart#456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ED4DB967-3400-3E4B-8C69-1E5CF91BC22F}" type="presOf" srcId="{7D64CD01-2200-F44B-8124-6D2289A64719}" destId="{8F131D9B-59CE-8F4E-A033-780A8CACD6BE}" srcOrd="0" destOrd="0" presId="urn:microsoft.com/office/officeart/2009/3/layout/HorizontalOrganizationChart#456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E8F4AF8C-B42A-F340-9288-6B02843F90E7}" type="presOf" srcId="{541B3879-EA88-C947-B53F-E94F02A53734}" destId="{0DEA1396-BCB3-7D47-8A43-1B33C6E231B8}" srcOrd="0" destOrd="0" presId="urn:microsoft.com/office/officeart/2009/3/layout/HorizontalOrganizationChart#456"/>
    <dgm:cxn modelId="{99008056-C7C0-184B-BCD8-A02340408DE8}" type="presOf" srcId="{5E5DD2E6-C9A6-E34D-AE06-9B1448B5F350}" destId="{1425B026-F90C-5F41-A647-5C6A253DAD8C}" srcOrd="1" destOrd="0" presId="urn:microsoft.com/office/officeart/2009/3/layout/HorizontalOrganizationChart#456"/>
    <dgm:cxn modelId="{C03E1398-9126-F842-B1F1-84EE9CFACCC0}" type="presOf" srcId="{23F3F096-4373-E94C-B807-5007BD978A26}" destId="{D317960D-C763-064B-91FB-D634A3F65454}" srcOrd="1" destOrd="0" presId="urn:microsoft.com/office/officeart/2009/3/layout/HorizontalOrganizationChart#456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431EB018-6FA5-3B46-9E5B-F3B7AE578BEA}" type="presOf" srcId="{DAEA3EA8-E4DE-BC4F-9796-9A8CD5A6D75D}" destId="{4CC86D0E-1708-0344-B27F-922E75EF3284}" srcOrd="0" destOrd="0" presId="urn:microsoft.com/office/officeart/2009/3/layout/HorizontalOrganizationChart#456"/>
    <dgm:cxn modelId="{05884D8F-F076-EF4F-8E70-9E14FBA712E4}" type="presOf" srcId="{68B1CE85-2412-8444-A027-ECB549DEE809}" destId="{055D0762-112A-3A4F-BDF8-4541A2A558F4}" srcOrd="1" destOrd="0" presId="urn:microsoft.com/office/officeart/2009/3/layout/HorizontalOrganizationChart#456"/>
    <dgm:cxn modelId="{8DD10F13-3ACE-3843-9848-57550C1D7760}" type="presOf" srcId="{E02851C7-2888-A740-AACF-531284989685}" destId="{78513C9F-7BEE-1A4B-BCCE-7BB360041889}" srcOrd="0" destOrd="0" presId="urn:microsoft.com/office/officeart/2009/3/layout/HorizontalOrganizationChart#456"/>
    <dgm:cxn modelId="{68B58919-25DB-D74E-90EE-949C6B575FCC}" type="presOf" srcId="{DAEA3EA8-E4DE-BC4F-9796-9A8CD5A6D75D}" destId="{D17E581F-490C-7843-96E3-EB0647C55DC0}" srcOrd="1" destOrd="0" presId="urn:microsoft.com/office/officeart/2009/3/layout/HorizontalOrganizationChart#456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B8D0E19D-E349-6E43-BD3E-D620D351B4E3}" type="presOf" srcId="{7D64CD01-2200-F44B-8124-6D2289A64719}" destId="{FDDB43A7-B0AE-1F41-B428-69B43D38E435}" srcOrd="1" destOrd="0" presId="urn:microsoft.com/office/officeart/2009/3/layout/HorizontalOrganizationChart#456"/>
    <dgm:cxn modelId="{56C00BD1-8508-D04A-B04E-9D95E238C532}" type="presParOf" srcId="{0DEA1396-BCB3-7D47-8A43-1B33C6E231B8}" destId="{52857B8B-38F8-2945-9A52-B52A306CD32D}" srcOrd="0" destOrd="0" presId="urn:microsoft.com/office/officeart/2009/3/layout/HorizontalOrganizationChart#456"/>
    <dgm:cxn modelId="{228A4E3E-D76A-7645-96ED-702D051B8736}" type="presParOf" srcId="{52857B8B-38F8-2945-9A52-B52A306CD32D}" destId="{D1D3354F-CC3A-FD45-95D9-BA8C40895236}" srcOrd="0" destOrd="0" presId="urn:microsoft.com/office/officeart/2009/3/layout/HorizontalOrganizationChart#456"/>
    <dgm:cxn modelId="{34CC91DD-D166-794A-BF4F-6552631E4268}" type="presParOf" srcId="{D1D3354F-CC3A-FD45-95D9-BA8C40895236}" destId="{7F94D874-DF12-3A40-8D54-3526B5090B58}" srcOrd="0" destOrd="0" presId="urn:microsoft.com/office/officeart/2009/3/layout/HorizontalOrganizationChart#456"/>
    <dgm:cxn modelId="{BCB8ED6C-3D4F-3E4E-B90C-0F446B1C05F3}" type="presParOf" srcId="{D1D3354F-CC3A-FD45-95D9-BA8C40895236}" destId="{1425B026-F90C-5F41-A647-5C6A253DAD8C}" srcOrd="1" destOrd="0" presId="urn:microsoft.com/office/officeart/2009/3/layout/HorizontalOrganizationChart#456"/>
    <dgm:cxn modelId="{118BF014-0157-6940-903C-CD9FE8F1A7B6}" type="presParOf" srcId="{52857B8B-38F8-2945-9A52-B52A306CD32D}" destId="{C4BDB34F-36C6-544D-94C3-8C8EB2CAD5C7}" srcOrd="1" destOrd="0" presId="urn:microsoft.com/office/officeart/2009/3/layout/HorizontalOrganizationChart#456"/>
    <dgm:cxn modelId="{559B8C25-BBBA-7448-BE0B-CC21FBBCDE88}" type="presParOf" srcId="{C4BDB34F-36C6-544D-94C3-8C8EB2CAD5C7}" destId="{DF645C4F-852C-074B-AACA-604A9C228FAE}" srcOrd="0" destOrd="0" presId="urn:microsoft.com/office/officeart/2009/3/layout/HorizontalOrganizationChart#456"/>
    <dgm:cxn modelId="{A1E58F2C-BA2D-3B4B-97D2-5007F2D3BFB1}" type="presParOf" srcId="{C4BDB34F-36C6-544D-94C3-8C8EB2CAD5C7}" destId="{263900C7-1B7D-6848-9702-C5BA446B0B6E}" srcOrd="1" destOrd="0" presId="urn:microsoft.com/office/officeart/2009/3/layout/HorizontalOrganizationChart#456"/>
    <dgm:cxn modelId="{8482B27A-66DD-BD43-B706-462CA7F23438}" type="presParOf" srcId="{263900C7-1B7D-6848-9702-C5BA446B0B6E}" destId="{19B806D2-1722-A947-908F-5BC546DEE46E}" srcOrd="0" destOrd="0" presId="urn:microsoft.com/office/officeart/2009/3/layout/HorizontalOrganizationChart#456"/>
    <dgm:cxn modelId="{06BBE1E8-0F6C-D942-9EA9-3704535899FF}" type="presParOf" srcId="{19B806D2-1722-A947-908F-5BC546DEE46E}" destId="{8F131D9B-59CE-8F4E-A033-780A8CACD6BE}" srcOrd="0" destOrd="0" presId="urn:microsoft.com/office/officeart/2009/3/layout/HorizontalOrganizationChart#456"/>
    <dgm:cxn modelId="{441E9EE2-CF01-C94A-8CE1-A59DA2C3E4D0}" type="presParOf" srcId="{19B806D2-1722-A947-908F-5BC546DEE46E}" destId="{FDDB43A7-B0AE-1F41-B428-69B43D38E435}" srcOrd="1" destOrd="0" presId="urn:microsoft.com/office/officeart/2009/3/layout/HorizontalOrganizationChart#456"/>
    <dgm:cxn modelId="{55147D5F-998E-FC42-8112-EB42DE7212A4}" type="presParOf" srcId="{263900C7-1B7D-6848-9702-C5BA446B0B6E}" destId="{964E92ED-AB46-6344-BE6F-0B211AC5705B}" srcOrd="1" destOrd="0" presId="urn:microsoft.com/office/officeart/2009/3/layout/HorizontalOrganizationChart#456"/>
    <dgm:cxn modelId="{36FCEB73-EB4C-F649-938A-CB61069E4CFA}" type="presParOf" srcId="{964E92ED-AB46-6344-BE6F-0B211AC5705B}" destId="{E0B5C27A-2386-6A42-846D-AF903321D20E}" srcOrd="0" destOrd="0" presId="urn:microsoft.com/office/officeart/2009/3/layout/HorizontalOrganizationChart#456"/>
    <dgm:cxn modelId="{FEEF51D2-D93A-B84B-83F4-E19ACC49C45A}" type="presParOf" srcId="{964E92ED-AB46-6344-BE6F-0B211AC5705B}" destId="{73560E62-D7E1-7A4E-88D3-8044A357F40F}" srcOrd="1" destOrd="0" presId="urn:microsoft.com/office/officeart/2009/3/layout/HorizontalOrganizationChart#456"/>
    <dgm:cxn modelId="{30E9B680-A48D-C141-B3AF-A901FA1E8864}" type="presParOf" srcId="{73560E62-D7E1-7A4E-88D3-8044A357F40F}" destId="{47A86816-2D01-0843-A0C7-2D3B27FD3794}" srcOrd="0" destOrd="0" presId="urn:microsoft.com/office/officeart/2009/3/layout/HorizontalOrganizationChart#456"/>
    <dgm:cxn modelId="{1A64B2FC-3DE5-C84B-8AE4-0A7EAF06F7E8}" type="presParOf" srcId="{47A86816-2D01-0843-A0C7-2D3B27FD3794}" destId="{78513C9F-7BEE-1A4B-BCCE-7BB360041889}" srcOrd="0" destOrd="0" presId="urn:microsoft.com/office/officeart/2009/3/layout/HorizontalOrganizationChart#456"/>
    <dgm:cxn modelId="{E179AC2C-9110-9B48-9F6A-65CA7912758D}" type="presParOf" srcId="{47A86816-2D01-0843-A0C7-2D3B27FD3794}" destId="{EB8255DF-8487-CA42-9F90-3D3DDEF71F9B}" srcOrd="1" destOrd="0" presId="urn:microsoft.com/office/officeart/2009/3/layout/HorizontalOrganizationChart#456"/>
    <dgm:cxn modelId="{38CA5F83-1E75-654F-BA9F-7BDAEFF58F3E}" type="presParOf" srcId="{73560E62-D7E1-7A4E-88D3-8044A357F40F}" destId="{1F60D9DB-46F2-4644-8DD5-ED81FEDA1D1E}" srcOrd="1" destOrd="0" presId="urn:microsoft.com/office/officeart/2009/3/layout/HorizontalOrganizationChart#456"/>
    <dgm:cxn modelId="{775839FE-7840-644A-8EEA-B25FF6904D6D}" type="presParOf" srcId="{73560E62-D7E1-7A4E-88D3-8044A357F40F}" destId="{1409CFA4-C1CE-8E49-8F08-2F897CB153EF}" srcOrd="2" destOrd="0" presId="urn:microsoft.com/office/officeart/2009/3/layout/HorizontalOrganizationChart#456"/>
    <dgm:cxn modelId="{8407F891-835F-F94B-BCD6-84BB000D5EDF}" type="presParOf" srcId="{964E92ED-AB46-6344-BE6F-0B211AC5705B}" destId="{9B2DC49C-B90D-3848-BA1F-3DF6F6B706AC}" srcOrd="2" destOrd="0" presId="urn:microsoft.com/office/officeart/2009/3/layout/HorizontalOrganizationChart#456"/>
    <dgm:cxn modelId="{C7D67911-3EC6-854D-9317-7C0684800CC4}" type="presParOf" srcId="{964E92ED-AB46-6344-BE6F-0B211AC5705B}" destId="{02F5CA14-0D4F-8E45-B915-5DD80109FF0B}" srcOrd="3" destOrd="0" presId="urn:microsoft.com/office/officeart/2009/3/layout/HorizontalOrganizationChart#456"/>
    <dgm:cxn modelId="{0E5FAC1C-CC0D-4B49-AB67-FF785CF3999A}" type="presParOf" srcId="{02F5CA14-0D4F-8E45-B915-5DD80109FF0B}" destId="{F5E3B8ED-CC6A-6245-950D-848FAD6F8E4E}" srcOrd="0" destOrd="0" presId="urn:microsoft.com/office/officeart/2009/3/layout/HorizontalOrganizationChart#456"/>
    <dgm:cxn modelId="{C35A4735-1F17-1949-B8B6-CB62FB0072EB}" type="presParOf" srcId="{F5E3B8ED-CC6A-6245-950D-848FAD6F8E4E}" destId="{4CC86D0E-1708-0344-B27F-922E75EF3284}" srcOrd="0" destOrd="0" presId="urn:microsoft.com/office/officeart/2009/3/layout/HorizontalOrganizationChart#456"/>
    <dgm:cxn modelId="{67A73F5C-AFA5-ED4B-BFB4-C184E9FD3915}" type="presParOf" srcId="{F5E3B8ED-CC6A-6245-950D-848FAD6F8E4E}" destId="{D17E581F-490C-7843-96E3-EB0647C55DC0}" srcOrd="1" destOrd="0" presId="urn:microsoft.com/office/officeart/2009/3/layout/HorizontalOrganizationChart#456"/>
    <dgm:cxn modelId="{AB3A0B00-FC15-C341-9D7C-C69E924550F1}" type="presParOf" srcId="{02F5CA14-0D4F-8E45-B915-5DD80109FF0B}" destId="{D2562F6E-468E-6043-AC67-5765B76ACF3E}" srcOrd="1" destOrd="0" presId="urn:microsoft.com/office/officeart/2009/3/layout/HorizontalOrganizationChart#456"/>
    <dgm:cxn modelId="{D552EE4F-F551-FE43-B207-6E0F40019D84}" type="presParOf" srcId="{02F5CA14-0D4F-8E45-B915-5DD80109FF0B}" destId="{BA96B2E6-5464-6A40-B253-BEEE2EDFCF22}" srcOrd="2" destOrd="0" presId="urn:microsoft.com/office/officeart/2009/3/layout/HorizontalOrganizationChart#456"/>
    <dgm:cxn modelId="{ABB3D4B2-32A6-5044-8BDB-A5E4CB678850}" type="presParOf" srcId="{964E92ED-AB46-6344-BE6F-0B211AC5705B}" destId="{2AF4A4AD-7429-4D4E-B030-D6FC49C598DB}" srcOrd="4" destOrd="0" presId="urn:microsoft.com/office/officeart/2009/3/layout/HorizontalOrganizationChart#456"/>
    <dgm:cxn modelId="{5EC5CBDD-DEFD-7E40-ABFE-B652679DA2CA}" type="presParOf" srcId="{964E92ED-AB46-6344-BE6F-0B211AC5705B}" destId="{33C2FEBC-C06A-704F-BAB0-5FA2C1C3A76E}" srcOrd="5" destOrd="0" presId="urn:microsoft.com/office/officeart/2009/3/layout/HorizontalOrganizationChart#456"/>
    <dgm:cxn modelId="{AEC7B2E5-374D-7648-BDCF-F0EA03F208D0}" type="presParOf" srcId="{33C2FEBC-C06A-704F-BAB0-5FA2C1C3A76E}" destId="{9FE4E720-463D-7644-9CDB-50491F4715E5}" srcOrd="0" destOrd="0" presId="urn:microsoft.com/office/officeart/2009/3/layout/HorizontalOrganizationChart#456"/>
    <dgm:cxn modelId="{D3CF3CF3-D505-A949-877A-639E405261EE}" type="presParOf" srcId="{9FE4E720-463D-7644-9CDB-50491F4715E5}" destId="{82D85DF7-4193-E942-90D9-DCED4868E37E}" srcOrd="0" destOrd="0" presId="urn:microsoft.com/office/officeart/2009/3/layout/HorizontalOrganizationChart#456"/>
    <dgm:cxn modelId="{5C6626FC-E897-8649-BEEE-FBB0A9134B0E}" type="presParOf" srcId="{9FE4E720-463D-7644-9CDB-50491F4715E5}" destId="{055D0762-112A-3A4F-BDF8-4541A2A558F4}" srcOrd="1" destOrd="0" presId="urn:microsoft.com/office/officeart/2009/3/layout/HorizontalOrganizationChart#456"/>
    <dgm:cxn modelId="{9AB18338-A1FB-FC40-A991-71BB3689B49D}" type="presParOf" srcId="{33C2FEBC-C06A-704F-BAB0-5FA2C1C3A76E}" destId="{BCD94E48-508D-FD4B-ABFF-10A8817791D2}" srcOrd="1" destOrd="0" presId="urn:microsoft.com/office/officeart/2009/3/layout/HorizontalOrganizationChart#456"/>
    <dgm:cxn modelId="{83B3F34F-D0A5-7043-AC75-A23BE12EF33C}" type="presParOf" srcId="{33C2FEBC-C06A-704F-BAB0-5FA2C1C3A76E}" destId="{50423F10-FD33-DD44-9142-96065094D645}" srcOrd="2" destOrd="0" presId="urn:microsoft.com/office/officeart/2009/3/layout/HorizontalOrganizationChart#456"/>
    <dgm:cxn modelId="{21A95724-F263-FC43-B8F3-5305FD866A0F}" type="presParOf" srcId="{263900C7-1B7D-6848-9702-C5BA446B0B6E}" destId="{49183ECD-F90E-F248-82EE-0B6BF7E650E3}" srcOrd="2" destOrd="0" presId="urn:microsoft.com/office/officeart/2009/3/layout/HorizontalOrganizationChart#456"/>
    <dgm:cxn modelId="{C2816FE5-E95E-3241-816B-D1CDD6B55F47}" type="presParOf" srcId="{C4BDB34F-36C6-544D-94C3-8C8EB2CAD5C7}" destId="{267AB918-9314-B54B-841E-1D14126952D0}" srcOrd="2" destOrd="0" presId="urn:microsoft.com/office/officeart/2009/3/layout/HorizontalOrganizationChart#456"/>
    <dgm:cxn modelId="{8DFD9B03-515F-2542-BBDF-54064D65F820}" type="presParOf" srcId="{C4BDB34F-36C6-544D-94C3-8C8EB2CAD5C7}" destId="{728F1087-E038-6746-8C06-852F123B42B0}" srcOrd="3" destOrd="0" presId="urn:microsoft.com/office/officeart/2009/3/layout/HorizontalOrganizationChart#456"/>
    <dgm:cxn modelId="{C7F2FDA9-1EC5-D441-A5DF-F78831EB06F4}" type="presParOf" srcId="{728F1087-E038-6746-8C06-852F123B42B0}" destId="{13B70B65-FA81-EF44-AC5D-061177AC57F3}" srcOrd="0" destOrd="0" presId="urn:microsoft.com/office/officeart/2009/3/layout/HorizontalOrganizationChart#456"/>
    <dgm:cxn modelId="{C7D169A6-0390-A74C-8C07-70B769A66D5D}" type="presParOf" srcId="{13B70B65-FA81-EF44-AC5D-061177AC57F3}" destId="{EA8720FF-3D29-EE4F-84E4-C6A5F592781F}" srcOrd="0" destOrd="0" presId="urn:microsoft.com/office/officeart/2009/3/layout/HorizontalOrganizationChart#456"/>
    <dgm:cxn modelId="{A1991B73-8B57-2246-997B-01A2DC33FCE9}" type="presParOf" srcId="{13B70B65-FA81-EF44-AC5D-061177AC57F3}" destId="{D317960D-C763-064B-91FB-D634A3F65454}" srcOrd="1" destOrd="0" presId="urn:microsoft.com/office/officeart/2009/3/layout/HorizontalOrganizationChart#456"/>
    <dgm:cxn modelId="{8066D54E-2ADE-134C-8AAF-745E28FE7763}" type="presParOf" srcId="{728F1087-E038-6746-8C06-852F123B42B0}" destId="{5B7E859A-214A-974C-8334-0C226B81393E}" srcOrd="1" destOrd="0" presId="urn:microsoft.com/office/officeart/2009/3/layout/HorizontalOrganizationChart#456"/>
    <dgm:cxn modelId="{316FD4A7-3C4E-E04F-BB7A-AF5ABB2AA0B5}" type="presParOf" srcId="{728F1087-E038-6746-8C06-852F123B42B0}" destId="{5F054A15-DFC3-3247-8434-C5D68A6210C4}" srcOrd="2" destOrd="0" presId="urn:microsoft.com/office/officeart/2009/3/layout/HorizontalOrganizationChart#456"/>
    <dgm:cxn modelId="{A2D97AB7-28FF-BF45-BAE6-9D1683B025D4}" type="presParOf" srcId="{52857B8B-38F8-2945-9A52-B52A306CD32D}" destId="{79F84565-4304-E64C-BF3D-35C050A357CF}" srcOrd="2" destOrd="0" presId="urn:microsoft.com/office/officeart/2009/3/layout/HorizontalOrganizationChart#45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7" loCatId="" qsTypeId="urn:microsoft.com/office/officeart/2005/8/quickstyle/simple1#486" qsCatId="simple" csTypeId="urn:microsoft.com/office/officeart/2005/8/colors/accent2_1#220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3B0CFA56-626B-554C-A5CA-51310D5BC022}" type="presOf" srcId="{68B1CE85-2412-8444-A027-ECB549DEE809}" destId="{82D85DF7-4193-E942-90D9-DCED4868E37E}" srcOrd="0" destOrd="0" presId="urn:microsoft.com/office/officeart/2009/3/layout/HorizontalOrganizationChart#457"/>
    <dgm:cxn modelId="{555003D8-B3B3-A047-B498-51FD5E1A113F}" type="presOf" srcId="{DAEA3EA8-E4DE-BC4F-9796-9A8CD5A6D75D}" destId="{4CC86D0E-1708-0344-B27F-922E75EF3284}" srcOrd="0" destOrd="0" presId="urn:microsoft.com/office/officeart/2009/3/layout/HorizontalOrganizationChart#457"/>
    <dgm:cxn modelId="{F98517D7-AA4D-264B-BAC3-558DD7176DCC}" type="presOf" srcId="{DA2F404A-FB1E-2D46-909B-718E240C710E}" destId="{E0B5C27A-2386-6A42-846D-AF903321D20E}" srcOrd="0" destOrd="0" presId="urn:microsoft.com/office/officeart/2009/3/layout/HorizontalOrganizationChart#457"/>
    <dgm:cxn modelId="{220CF1B1-E479-AC40-A8DD-18225B23C5DE}" type="presOf" srcId="{23F3F096-4373-E94C-B807-5007BD978A26}" destId="{EA8720FF-3D29-EE4F-84E4-C6A5F592781F}" srcOrd="0" destOrd="0" presId="urn:microsoft.com/office/officeart/2009/3/layout/HorizontalOrganizationChart#457"/>
    <dgm:cxn modelId="{7E4FDA20-B9EB-5947-B55C-B0B8AE227301}" type="presOf" srcId="{5E5DD2E6-C9A6-E34D-AE06-9B1448B5F350}" destId="{1425B026-F90C-5F41-A647-5C6A253DAD8C}" srcOrd="1" destOrd="0" presId="urn:microsoft.com/office/officeart/2009/3/layout/HorizontalOrganizationChart#457"/>
    <dgm:cxn modelId="{6A2EF284-FF84-1748-8012-4FC00BB890C4}" type="presOf" srcId="{5E5DD2E6-C9A6-E34D-AE06-9B1448B5F350}" destId="{7F94D874-DF12-3A40-8D54-3526B5090B58}" srcOrd="0" destOrd="0" presId="urn:microsoft.com/office/officeart/2009/3/layout/HorizontalOrganizationChart#457"/>
    <dgm:cxn modelId="{4EE0C48D-119E-5F43-BB2A-1343A29C2FA8}" type="presOf" srcId="{745FE812-50A7-CC49-8B27-76E6CDC720C2}" destId="{DF645C4F-852C-074B-AACA-604A9C228FAE}" srcOrd="0" destOrd="0" presId="urn:microsoft.com/office/officeart/2009/3/layout/HorizontalOrganizationChart#457"/>
    <dgm:cxn modelId="{D1615B95-7217-E746-8E0A-01D0BD4BA118}" type="presOf" srcId="{541B3879-EA88-C947-B53F-E94F02A53734}" destId="{0DEA1396-BCB3-7D47-8A43-1B33C6E231B8}" srcOrd="0" destOrd="0" presId="urn:microsoft.com/office/officeart/2009/3/layout/HorizontalOrganizationChart#457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06B452E5-EE65-4B49-ADBF-58B2AC0C1561}" type="presOf" srcId="{23F3F096-4373-E94C-B807-5007BD978A26}" destId="{D317960D-C763-064B-91FB-D634A3F65454}" srcOrd="1" destOrd="0" presId="urn:microsoft.com/office/officeart/2009/3/layout/HorizontalOrganizationChart#457"/>
    <dgm:cxn modelId="{2FB8A47D-3F39-C646-B0FA-82BD2AB22386}" type="presOf" srcId="{68B1CE85-2412-8444-A027-ECB549DEE809}" destId="{055D0762-112A-3A4F-BDF8-4541A2A558F4}" srcOrd="1" destOrd="0" presId="urn:microsoft.com/office/officeart/2009/3/layout/HorizontalOrganizationChart#457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FEA9A797-975C-9247-8E36-1926D1B4398B}" type="presOf" srcId="{DAEA3EA8-E4DE-BC4F-9796-9A8CD5A6D75D}" destId="{D17E581F-490C-7843-96E3-EB0647C55DC0}" srcOrd="1" destOrd="0" presId="urn:microsoft.com/office/officeart/2009/3/layout/HorizontalOrganizationChart#457"/>
    <dgm:cxn modelId="{3AF81C7F-4C9C-4941-BC30-83311869065E}" type="presOf" srcId="{7D64CD01-2200-F44B-8124-6D2289A64719}" destId="{8F131D9B-59CE-8F4E-A033-780A8CACD6BE}" srcOrd="0" destOrd="0" presId="urn:microsoft.com/office/officeart/2009/3/layout/HorizontalOrganizationChart#457"/>
    <dgm:cxn modelId="{96BED2E2-1AB6-4045-900A-860DFF7A7D74}" type="presOf" srcId="{9D809256-F8D1-6647-8C26-F0FC46D00B9F}" destId="{267AB918-9314-B54B-841E-1D14126952D0}" srcOrd="0" destOrd="0" presId="urn:microsoft.com/office/officeart/2009/3/layout/HorizontalOrganizationChart#457"/>
    <dgm:cxn modelId="{A9DECBA4-3373-9041-B091-1397D6F6BF3A}" type="presOf" srcId="{7D64CD01-2200-F44B-8124-6D2289A64719}" destId="{FDDB43A7-B0AE-1F41-B428-69B43D38E435}" srcOrd="1" destOrd="0" presId="urn:microsoft.com/office/officeart/2009/3/layout/HorizontalOrganizationChart#457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0617AFFC-305E-1147-BD2B-109F8050A4EA}" type="presOf" srcId="{261E175C-9891-4644-938F-382BB3852F7B}" destId="{2AF4A4AD-7429-4D4E-B030-D6FC49C598DB}" srcOrd="0" destOrd="0" presId="urn:microsoft.com/office/officeart/2009/3/layout/HorizontalOrganizationChart#457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0581C89C-6139-AE4F-AC40-2468A70AD74A}" type="presOf" srcId="{E02851C7-2888-A740-AACF-531284989685}" destId="{78513C9F-7BEE-1A4B-BCCE-7BB360041889}" srcOrd="0" destOrd="0" presId="urn:microsoft.com/office/officeart/2009/3/layout/HorizontalOrganizationChart#457"/>
    <dgm:cxn modelId="{7F4D8D51-A0B7-CC49-AE75-5F33D02C5404}" type="presOf" srcId="{E02851C7-2888-A740-AACF-531284989685}" destId="{EB8255DF-8487-CA42-9F90-3D3DDEF71F9B}" srcOrd="1" destOrd="0" presId="urn:microsoft.com/office/officeart/2009/3/layout/HorizontalOrganizationChart#457"/>
    <dgm:cxn modelId="{47C6CC8B-647F-1B47-B7C7-CD8E242DBCCD}" type="presOf" srcId="{59B2D93B-8FD3-644E-9BEA-D0873C923C4A}" destId="{9B2DC49C-B90D-3848-BA1F-3DF6F6B706AC}" srcOrd="0" destOrd="0" presId="urn:microsoft.com/office/officeart/2009/3/layout/HorizontalOrganizationChart#457"/>
    <dgm:cxn modelId="{B5D3EA65-FBD8-6F44-ADCE-1F0A263FF56A}" type="presParOf" srcId="{0DEA1396-BCB3-7D47-8A43-1B33C6E231B8}" destId="{52857B8B-38F8-2945-9A52-B52A306CD32D}" srcOrd="0" destOrd="0" presId="urn:microsoft.com/office/officeart/2009/3/layout/HorizontalOrganizationChart#457"/>
    <dgm:cxn modelId="{DE7FC6FA-0737-0644-9007-5CC057092449}" type="presParOf" srcId="{52857B8B-38F8-2945-9A52-B52A306CD32D}" destId="{D1D3354F-CC3A-FD45-95D9-BA8C40895236}" srcOrd="0" destOrd="0" presId="urn:microsoft.com/office/officeart/2009/3/layout/HorizontalOrganizationChart#457"/>
    <dgm:cxn modelId="{6B8A9C4B-465B-2A44-B995-9F2CEB788198}" type="presParOf" srcId="{D1D3354F-CC3A-FD45-95D9-BA8C40895236}" destId="{7F94D874-DF12-3A40-8D54-3526B5090B58}" srcOrd="0" destOrd="0" presId="urn:microsoft.com/office/officeart/2009/3/layout/HorizontalOrganizationChart#457"/>
    <dgm:cxn modelId="{A9841D6A-E9E2-7F44-BE79-C63A72E6E3BA}" type="presParOf" srcId="{D1D3354F-CC3A-FD45-95D9-BA8C40895236}" destId="{1425B026-F90C-5F41-A647-5C6A253DAD8C}" srcOrd="1" destOrd="0" presId="urn:microsoft.com/office/officeart/2009/3/layout/HorizontalOrganizationChart#457"/>
    <dgm:cxn modelId="{4BD5139F-AC60-9D4D-8579-22939F81ED91}" type="presParOf" srcId="{52857B8B-38F8-2945-9A52-B52A306CD32D}" destId="{C4BDB34F-36C6-544D-94C3-8C8EB2CAD5C7}" srcOrd="1" destOrd="0" presId="urn:microsoft.com/office/officeart/2009/3/layout/HorizontalOrganizationChart#457"/>
    <dgm:cxn modelId="{B6DED9FD-3C3F-6A4F-ACF3-5DFDD7B491E5}" type="presParOf" srcId="{C4BDB34F-36C6-544D-94C3-8C8EB2CAD5C7}" destId="{DF645C4F-852C-074B-AACA-604A9C228FAE}" srcOrd="0" destOrd="0" presId="urn:microsoft.com/office/officeart/2009/3/layout/HorizontalOrganizationChart#457"/>
    <dgm:cxn modelId="{5AF34D58-B7FE-6547-BB65-4D5A6708F535}" type="presParOf" srcId="{C4BDB34F-36C6-544D-94C3-8C8EB2CAD5C7}" destId="{263900C7-1B7D-6848-9702-C5BA446B0B6E}" srcOrd="1" destOrd="0" presId="urn:microsoft.com/office/officeart/2009/3/layout/HorizontalOrganizationChart#457"/>
    <dgm:cxn modelId="{6773A52A-CAF0-154B-87B9-64521026D4AB}" type="presParOf" srcId="{263900C7-1B7D-6848-9702-C5BA446B0B6E}" destId="{19B806D2-1722-A947-908F-5BC546DEE46E}" srcOrd="0" destOrd="0" presId="urn:microsoft.com/office/officeart/2009/3/layout/HorizontalOrganizationChart#457"/>
    <dgm:cxn modelId="{B6A241B2-E309-D641-87E0-CC5EEE1EF943}" type="presParOf" srcId="{19B806D2-1722-A947-908F-5BC546DEE46E}" destId="{8F131D9B-59CE-8F4E-A033-780A8CACD6BE}" srcOrd="0" destOrd="0" presId="urn:microsoft.com/office/officeart/2009/3/layout/HorizontalOrganizationChart#457"/>
    <dgm:cxn modelId="{EA52B5F8-8AE8-8741-9F30-B48F3ADF70C6}" type="presParOf" srcId="{19B806D2-1722-A947-908F-5BC546DEE46E}" destId="{FDDB43A7-B0AE-1F41-B428-69B43D38E435}" srcOrd="1" destOrd="0" presId="urn:microsoft.com/office/officeart/2009/3/layout/HorizontalOrganizationChart#457"/>
    <dgm:cxn modelId="{87532EF5-E81A-B440-9836-28DB7363CD9F}" type="presParOf" srcId="{263900C7-1B7D-6848-9702-C5BA446B0B6E}" destId="{964E92ED-AB46-6344-BE6F-0B211AC5705B}" srcOrd="1" destOrd="0" presId="urn:microsoft.com/office/officeart/2009/3/layout/HorizontalOrganizationChart#457"/>
    <dgm:cxn modelId="{B5ADB80E-5EC1-5946-95BA-DF4B3E87FC03}" type="presParOf" srcId="{964E92ED-AB46-6344-BE6F-0B211AC5705B}" destId="{E0B5C27A-2386-6A42-846D-AF903321D20E}" srcOrd="0" destOrd="0" presId="urn:microsoft.com/office/officeart/2009/3/layout/HorizontalOrganizationChart#457"/>
    <dgm:cxn modelId="{B10D52C9-CDF2-9841-B9A4-D0D0747D0CD5}" type="presParOf" srcId="{964E92ED-AB46-6344-BE6F-0B211AC5705B}" destId="{73560E62-D7E1-7A4E-88D3-8044A357F40F}" srcOrd="1" destOrd="0" presId="urn:microsoft.com/office/officeart/2009/3/layout/HorizontalOrganizationChart#457"/>
    <dgm:cxn modelId="{E78200B0-F527-C742-8CF7-1C9F99FC608A}" type="presParOf" srcId="{73560E62-D7E1-7A4E-88D3-8044A357F40F}" destId="{47A86816-2D01-0843-A0C7-2D3B27FD3794}" srcOrd="0" destOrd="0" presId="urn:microsoft.com/office/officeart/2009/3/layout/HorizontalOrganizationChart#457"/>
    <dgm:cxn modelId="{2CB843FA-5436-BB45-A93B-6637505D8F60}" type="presParOf" srcId="{47A86816-2D01-0843-A0C7-2D3B27FD3794}" destId="{78513C9F-7BEE-1A4B-BCCE-7BB360041889}" srcOrd="0" destOrd="0" presId="urn:microsoft.com/office/officeart/2009/3/layout/HorizontalOrganizationChart#457"/>
    <dgm:cxn modelId="{226FE300-DE3F-B24C-A265-02F6697F5CC0}" type="presParOf" srcId="{47A86816-2D01-0843-A0C7-2D3B27FD3794}" destId="{EB8255DF-8487-CA42-9F90-3D3DDEF71F9B}" srcOrd="1" destOrd="0" presId="urn:microsoft.com/office/officeart/2009/3/layout/HorizontalOrganizationChart#457"/>
    <dgm:cxn modelId="{6656022F-8ED9-1742-A5F2-6DE67F838316}" type="presParOf" srcId="{73560E62-D7E1-7A4E-88D3-8044A357F40F}" destId="{1F60D9DB-46F2-4644-8DD5-ED81FEDA1D1E}" srcOrd="1" destOrd="0" presId="urn:microsoft.com/office/officeart/2009/3/layout/HorizontalOrganizationChart#457"/>
    <dgm:cxn modelId="{5EB38C74-4C27-9740-9C47-91E8B5625EEA}" type="presParOf" srcId="{73560E62-D7E1-7A4E-88D3-8044A357F40F}" destId="{1409CFA4-C1CE-8E49-8F08-2F897CB153EF}" srcOrd="2" destOrd="0" presId="urn:microsoft.com/office/officeart/2009/3/layout/HorizontalOrganizationChart#457"/>
    <dgm:cxn modelId="{474CDE5B-0B7D-964F-B135-0215886BD17A}" type="presParOf" srcId="{964E92ED-AB46-6344-BE6F-0B211AC5705B}" destId="{9B2DC49C-B90D-3848-BA1F-3DF6F6B706AC}" srcOrd="2" destOrd="0" presId="urn:microsoft.com/office/officeart/2009/3/layout/HorizontalOrganizationChart#457"/>
    <dgm:cxn modelId="{3144511A-F0B2-DB42-8F90-1851E3200115}" type="presParOf" srcId="{964E92ED-AB46-6344-BE6F-0B211AC5705B}" destId="{02F5CA14-0D4F-8E45-B915-5DD80109FF0B}" srcOrd="3" destOrd="0" presId="urn:microsoft.com/office/officeart/2009/3/layout/HorizontalOrganizationChart#457"/>
    <dgm:cxn modelId="{F6C71F61-F044-9E4A-A2C4-FB4244DED5B8}" type="presParOf" srcId="{02F5CA14-0D4F-8E45-B915-5DD80109FF0B}" destId="{F5E3B8ED-CC6A-6245-950D-848FAD6F8E4E}" srcOrd="0" destOrd="0" presId="urn:microsoft.com/office/officeart/2009/3/layout/HorizontalOrganizationChart#457"/>
    <dgm:cxn modelId="{860E2DF5-01C2-CA42-AD80-93D8A6F27F99}" type="presParOf" srcId="{F5E3B8ED-CC6A-6245-950D-848FAD6F8E4E}" destId="{4CC86D0E-1708-0344-B27F-922E75EF3284}" srcOrd="0" destOrd="0" presId="urn:microsoft.com/office/officeart/2009/3/layout/HorizontalOrganizationChart#457"/>
    <dgm:cxn modelId="{68FB55EC-885C-AB40-B519-85EE475FE34E}" type="presParOf" srcId="{F5E3B8ED-CC6A-6245-950D-848FAD6F8E4E}" destId="{D17E581F-490C-7843-96E3-EB0647C55DC0}" srcOrd="1" destOrd="0" presId="urn:microsoft.com/office/officeart/2009/3/layout/HorizontalOrganizationChart#457"/>
    <dgm:cxn modelId="{AE4BD43C-AFCA-7747-A89A-1783C47AA459}" type="presParOf" srcId="{02F5CA14-0D4F-8E45-B915-5DD80109FF0B}" destId="{D2562F6E-468E-6043-AC67-5765B76ACF3E}" srcOrd="1" destOrd="0" presId="urn:microsoft.com/office/officeart/2009/3/layout/HorizontalOrganizationChart#457"/>
    <dgm:cxn modelId="{88C2E847-7E03-814A-B09F-4DCDC5F49DB5}" type="presParOf" srcId="{02F5CA14-0D4F-8E45-B915-5DD80109FF0B}" destId="{BA96B2E6-5464-6A40-B253-BEEE2EDFCF22}" srcOrd="2" destOrd="0" presId="urn:microsoft.com/office/officeart/2009/3/layout/HorizontalOrganizationChart#457"/>
    <dgm:cxn modelId="{834E96E8-6377-7341-9851-1A0401C2E691}" type="presParOf" srcId="{964E92ED-AB46-6344-BE6F-0B211AC5705B}" destId="{2AF4A4AD-7429-4D4E-B030-D6FC49C598DB}" srcOrd="4" destOrd="0" presId="urn:microsoft.com/office/officeart/2009/3/layout/HorizontalOrganizationChart#457"/>
    <dgm:cxn modelId="{3FA36C5B-E566-354C-B846-00E7342A2514}" type="presParOf" srcId="{964E92ED-AB46-6344-BE6F-0B211AC5705B}" destId="{33C2FEBC-C06A-704F-BAB0-5FA2C1C3A76E}" srcOrd="5" destOrd="0" presId="urn:microsoft.com/office/officeart/2009/3/layout/HorizontalOrganizationChart#457"/>
    <dgm:cxn modelId="{9E4BC5C0-3A01-3348-8AED-A9EF3C3BDDB6}" type="presParOf" srcId="{33C2FEBC-C06A-704F-BAB0-5FA2C1C3A76E}" destId="{9FE4E720-463D-7644-9CDB-50491F4715E5}" srcOrd="0" destOrd="0" presId="urn:microsoft.com/office/officeart/2009/3/layout/HorizontalOrganizationChart#457"/>
    <dgm:cxn modelId="{F99C8732-609E-5D47-A33E-555C68957217}" type="presParOf" srcId="{9FE4E720-463D-7644-9CDB-50491F4715E5}" destId="{82D85DF7-4193-E942-90D9-DCED4868E37E}" srcOrd="0" destOrd="0" presId="urn:microsoft.com/office/officeart/2009/3/layout/HorizontalOrganizationChart#457"/>
    <dgm:cxn modelId="{8F917DD1-39CD-744D-8AC8-DB2621DB76E0}" type="presParOf" srcId="{9FE4E720-463D-7644-9CDB-50491F4715E5}" destId="{055D0762-112A-3A4F-BDF8-4541A2A558F4}" srcOrd="1" destOrd="0" presId="urn:microsoft.com/office/officeart/2009/3/layout/HorizontalOrganizationChart#457"/>
    <dgm:cxn modelId="{0AFD947A-0523-0F46-B713-51040C2B176B}" type="presParOf" srcId="{33C2FEBC-C06A-704F-BAB0-5FA2C1C3A76E}" destId="{BCD94E48-508D-FD4B-ABFF-10A8817791D2}" srcOrd="1" destOrd="0" presId="urn:microsoft.com/office/officeart/2009/3/layout/HorizontalOrganizationChart#457"/>
    <dgm:cxn modelId="{C91399CA-3F4B-B24E-A839-E00B2A5D0866}" type="presParOf" srcId="{33C2FEBC-C06A-704F-BAB0-5FA2C1C3A76E}" destId="{50423F10-FD33-DD44-9142-96065094D645}" srcOrd="2" destOrd="0" presId="urn:microsoft.com/office/officeart/2009/3/layout/HorizontalOrganizationChart#457"/>
    <dgm:cxn modelId="{7046B476-CF6C-3440-8038-07E117EB88CA}" type="presParOf" srcId="{263900C7-1B7D-6848-9702-C5BA446B0B6E}" destId="{49183ECD-F90E-F248-82EE-0B6BF7E650E3}" srcOrd="2" destOrd="0" presId="urn:microsoft.com/office/officeart/2009/3/layout/HorizontalOrganizationChart#457"/>
    <dgm:cxn modelId="{3F84E092-9DB3-DA49-BF63-A9917F64E777}" type="presParOf" srcId="{C4BDB34F-36C6-544D-94C3-8C8EB2CAD5C7}" destId="{267AB918-9314-B54B-841E-1D14126952D0}" srcOrd="2" destOrd="0" presId="urn:microsoft.com/office/officeart/2009/3/layout/HorizontalOrganizationChart#457"/>
    <dgm:cxn modelId="{99DAA393-7169-3148-A436-19C743316835}" type="presParOf" srcId="{C4BDB34F-36C6-544D-94C3-8C8EB2CAD5C7}" destId="{728F1087-E038-6746-8C06-852F123B42B0}" srcOrd="3" destOrd="0" presId="urn:microsoft.com/office/officeart/2009/3/layout/HorizontalOrganizationChart#457"/>
    <dgm:cxn modelId="{1DAEDC23-AE71-EA4C-9D12-F6205CA33BC1}" type="presParOf" srcId="{728F1087-E038-6746-8C06-852F123B42B0}" destId="{13B70B65-FA81-EF44-AC5D-061177AC57F3}" srcOrd="0" destOrd="0" presId="urn:microsoft.com/office/officeart/2009/3/layout/HorizontalOrganizationChart#457"/>
    <dgm:cxn modelId="{81AA10F9-7917-864E-83CC-A56F652F13EC}" type="presParOf" srcId="{13B70B65-FA81-EF44-AC5D-061177AC57F3}" destId="{EA8720FF-3D29-EE4F-84E4-C6A5F592781F}" srcOrd="0" destOrd="0" presId="urn:microsoft.com/office/officeart/2009/3/layout/HorizontalOrganizationChart#457"/>
    <dgm:cxn modelId="{7D84B8EF-CCDC-3C40-9034-B8E75B57D880}" type="presParOf" srcId="{13B70B65-FA81-EF44-AC5D-061177AC57F3}" destId="{D317960D-C763-064B-91FB-D634A3F65454}" srcOrd="1" destOrd="0" presId="urn:microsoft.com/office/officeart/2009/3/layout/HorizontalOrganizationChart#457"/>
    <dgm:cxn modelId="{B43E555E-ACC8-2548-98B9-C90553103C4B}" type="presParOf" srcId="{728F1087-E038-6746-8C06-852F123B42B0}" destId="{5B7E859A-214A-974C-8334-0C226B81393E}" srcOrd="1" destOrd="0" presId="urn:microsoft.com/office/officeart/2009/3/layout/HorizontalOrganizationChart#457"/>
    <dgm:cxn modelId="{5DCE728B-A542-2244-B6F7-4DA440866715}" type="presParOf" srcId="{728F1087-E038-6746-8C06-852F123B42B0}" destId="{5F054A15-DFC3-3247-8434-C5D68A6210C4}" srcOrd="2" destOrd="0" presId="urn:microsoft.com/office/officeart/2009/3/layout/HorizontalOrganizationChart#457"/>
    <dgm:cxn modelId="{9A2366AD-BA6F-8C4E-91D9-204D0E2F0DE8}" type="presParOf" srcId="{52857B8B-38F8-2945-9A52-B52A306CD32D}" destId="{79F84565-4304-E64C-BF3D-35C050A357CF}" srcOrd="2" destOrd="0" presId="urn:microsoft.com/office/officeart/2009/3/layout/HorizontalOrganizationChart#45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8" loCatId="" qsTypeId="urn:microsoft.com/office/officeart/2005/8/quickstyle/simple1#487" qsCatId="simple" csTypeId="urn:microsoft.com/office/officeart/2005/8/colors/accent2_1#221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/>
      <dgm:t>
        <a:bodyPr/>
        <a:lstStyle/>
        <a:p>
          <a:r>
            <a:rPr lang="zh-CN" altLang="en-US" dirty="0" smtClean="0"/>
            <a:t>宏观调控</a:t>
          </a:r>
          <a:endParaRPr lang="zh-CN" altLang="en-US" dirty="0"/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2C8E81F4-7DD6-ED46-85DA-4149F7D48D80}" type="presOf" srcId="{68B1CE85-2412-8444-A027-ECB549DEE809}" destId="{055D0762-112A-3A4F-BDF8-4541A2A558F4}" srcOrd="1" destOrd="0" presId="urn:microsoft.com/office/officeart/2009/3/layout/HorizontalOrganizationChart#458"/>
    <dgm:cxn modelId="{AADA06C5-D490-CB4D-B093-8642434BFE2D}" type="presOf" srcId="{5E5DD2E6-C9A6-E34D-AE06-9B1448B5F350}" destId="{1425B026-F90C-5F41-A647-5C6A253DAD8C}" srcOrd="1" destOrd="0" presId="urn:microsoft.com/office/officeart/2009/3/layout/HorizontalOrganizationChart#458"/>
    <dgm:cxn modelId="{58A9DDD5-4E94-7A4D-832F-454A1F1C2494}" type="presOf" srcId="{5E5DD2E6-C9A6-E34D-AE06-9B1448B5F350}" destId="{7F94D874-DF12-3A40-8D54-3526B5090B58}" srcOrd="0" destOrd="0" presId="urn:microsoft.com/office/officeart/2009/3/layout/HorizontalOrganizationChart#458"/>
    <dgm:cxn modelId="{6CA75579-76FC-CA4A-97B5-29DD8D6103DA}" type="presOf" srcId="{DAEA3EA8-E4DE-BC4F-9796-9A8CD5A6D75D}" destId="{4CC86D0E-1708-0344-B27F-922E75EF3284}" srcOrd="0" destOrd="0" presId="urn:microsoft.com/office/officeart/2009/3/layout/HorizontalOrganizationChart#458"/>
    <dgm:cxn modelId="{14E094CC-711F-204A-A71E-A67013168456}" type="presOf" srcId="{7D64CD01-2200-F44B-8124-6D2289A64719}" destId="{FDDB43A7-B0AE-1F41-B428-69B43D38E435}" srcOrd="1" destOrd="0" presId="urn:microsoft.com/office/officeart/2009/3/layout/HorizontalOrganizationChart#458"/>
    <dgm:cxn modelId="{F69F6787-E98B-4E4B-8227-7D8194F52B36}" type="presOf" srcId="{9D809256-F8D1-6647-8C26-F0FC46D00B9F}" destId="{267AB918-9314-B54B-841E-1D14126952D0}" srcOrd="0" destOrd="0" presId="urn:microsoft.com/office/officeart/2009/3/layout/HorizontalOrganizationChart#458"/>
    <dgm:cxn modelId="{F37E2DF8-CC3B-104D-8651-201D65CC6F42}" type="presOf" srcId="{261E175C-9891-4644-938F-382BB3852F7B}" destId="{2AF4A4AD-7429-4D4E-B030-D6FC49C598DB}" srcOrd="0" destOrd="0" presId="urn:microsoft.com/office/officeart/2009/3/layout/HorizontalOrganizationChart#458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2A2F81A4-641A-D245-A75C-84A68C5EC9D0}" type="presOf" srcId="{745FE812-50A7-CC49-8B27-76E6CDC720C2}" destId="{DF645C4F-852C-074B-AACA-604A9C228FAE}" srcOrd="0" destOrd="0" presId="urn:microsoft.com/office/officeart/2009/3/layout/HorizontalOrganizationChart#458"/>
    <dgm:cxn modelId="{93B28941-9FAD-E543-AD6E-E6F517C50495}" type="presOf" srcId="{23F3F096-4373-E94C-B807-5007BD978A26}" destId="{D317960D-C763-064B-91FB-D634A3F65454}" srcOrd="1" destOrd="0" presId="urn:microsoft.com/office/officeart/2009/3/layout/HorizontalOrganizationChart#458"/>
    <dgm:cxn modelId="{BE458FA6-290E-BF4A-9E54-CE0F2E8DE717}" type="presOf" srcId="{59B2D93B-8FD3-644E-9BEA-D0873C923C4A}" destId="{9B2DC49C-B90D-3848-BA1F-3DF6F6B706AC}" srcOrd="0" destOrd="0" presId="urn:microsoft.com/office/officeart/2009/3/layout/HorizontalOrganizationChart#458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B7D4A30A-41CB-3B4D-8A86-9C40A9DC89FA}" type="presOf" srcId="{7D64CD01-2200-F44B-8124-6D2289A64719}" destId="{8F131D9B-59CE-8F4E-A033-780A8CACD6BE}" srcOrd="0" destOrd="0" presId="urn:microsoft.com/office/officeart/2009/3/layout/HorizontalOrganizationChart#458"/>
    <dgm:cxn modelId="{945A392E-2681-984E-996A-58250DEEEB5F}" type="presOf" srcId="{DA2F404A-FB1E-2D46-909B-718E240C710E}" destId="{E0B5C27A-2386-6A42-846D-AF903321D20E}" srcOrd="0" destOrd="0" presId="urn:microsoft.com/office/officeart/2009/3/layout/HorizontalOrganizationChart#458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A1339F0F-F361-7F40-BC24-D16140B942DC}" type="presOf" srcId="{E02851C7-2888-A740-AACF-531284989685}" destId="{EB8255DF-8487-CA42-9F90-3D3DDEF71F9B}" srcOrd="1" destOrd="0" presId="urn:microsoft.com/office/officeart/2009/3/layout/HorizontalOrganizationChart#458"/>
    <dgm:cxn modelId="{F5E360C2-FEE5-3C44-B947-07DF025FB973}" type="presOf" srcId="{DAEA3EA8-E4DE-BC4F-9796-9A8CD5A6D75D}" destId="{D17E581F-490C-7843-96E3-EB0647C55DC0}" srcOrd="1" destOrd="0" presId="urn:microsoft.com/office/officeart/2009/3/layout/HorizontalOrganizationChart#458"/>
    <dgm:cxn modelId="{CE98F5C3-F6E6-994C-97A5-9F718D6837F1}" type="presOf" srcId="{68B1CE85-2412-8444-A027-ECB549DEE809}" destId="{82D85DF7-4193-E942-90D9-DCED4868E37E}" srcOrd="0" destOrd="0" presId="urn:microsoft.com/office/officeart/2009/3/layout/HorizontalOrganizationChart#458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96D608CB-30BB-BD4E-B745-9A0C3813171C}" type="presOf" srcId="{541B3879-EA88-C947-B53F-E94F02A53734}" destId="{0DEA1396-BCB3-7D47-8A43-1B33C6E231B8}" srcOrd="0" destOrd="0" presId="urn:microsoft.com/office/officeart/2009/3/layout/HorizontalOrganizationChart#458"/>
    <dgm:cxn modelId="{640843B0-15E1-5C4B-99D0-6424F135E0F2}" type="presOf" srcId="{23F3F096-4373-E94C-B807-5007BD978A26}" destId="{EA8720FF-3D29-EE4F-84E4-C6A5F592781F}" srcOrd="0" destOrd="0" presId="urn:microsoft.com/office/officeart/2009/3/layout/HorizontalOrganizationChart#458"/>
    <dgm:cxn modelId="{37CD936E-A6B4-684C-95E7-BC33D103E68B}" type="presOf" srcId="{E02851C7-2888-A740-AACF-531284989685}" destId="{78513C9F-7BEE-1A4B-BCCE-7BB360041889}" srcOrd="0" destOrd="0" presId="urn:microsoft.com/office/officeart/2009/3/layout/HorizontalOrganizationChart#458"/>
    <dgm:cxn modelId="{91C07535-1F09-2C48-BFB7-2EC67A8C1355}" type="presParOf" srcId="{0DEA1396-BCB3-7D47-8A43-1B33C6E231B8}" destId="{52857B8B-38F8-2945-9A52-B52A306CD32D}" srcOrd="0" destOrd="0" presId="urn:microsoft.com/office/officeart/2009/3/layout/HorizontalOrganizationChart#458"/>
    <dgm:cxn modelId="{A7BCC3C2-A614-2C40-9BD9-1461F9F433E4}" type="presParOf" srcId="{52857B8B-38F8-2945-9A52-B52A306CD32D}" destId="{D1D3354F-CC3A-FD45-95D9-BA8C40895236}" srcOrd="0" destOrd="0" presId="urn:microsoft.com/office/officeart/2009/3/layout/HorizontalOrganizationChart#458"/>
    <dgm:cxn modelId="{0EFD3E71-FD4F-F243-A4E4-70A293BDB498}" type="presParOf" srcId="{D1D3354F-CC3A-FD45-95D9-BA8C40895236}" destId="{7F94D874-DF12-3A40-8D54-3526B5090B58}" srcOrd="0" destOrd="0" presId="urn:microsoft.com/office/officeart/2009/3/layout/HorizontalOrganizationChart#458"/>
    <dgm:cxn modelId="{A6BD9C72-EB8D-9C48-AED6-7007CA5D6610}" type="presParOf" srcId="{D1D3354F-CC3A-FD45-95D9-BA8C40895236}" destId="{1425B026-F90C-5F41-A647-5C6A253DAD8C}" srcOrd="1" destOrd="0" presId="urn:microsoft.com/office/officeart/2009/3/layout/HorizontalOrganizationChart#458"/>
    <dgm:cxn modelId="{C1E41093-0179-4144-A622-7FF440B693BE}" type="presParOf" srcId="{52857B8B-38F8-2945-9A52-B52A306CD32D}" destId="{C4BDB34F-36C6-544D-94C3-8C8EB2CAD5C7}" srcOrd="1" destOrd="0" presId="urn:microsoft.com/office/officeart/2009/3/layout/HorizontalOrganizationChart#458"/>
    <dgm:cxn modelId="{C2DCD09B-D4A9-CE40-8820-E9D1883C29C6}" type="presParOf" srcId="{C4BDB34F-36C6-544D-94C3-8C8EB2CAD5C7}" destId="{DF645C4F-852C-074B-AACA-604A9C228FAE}" srcOrd="0" destOrd="0" presId="urn:microsoft.com/office/officeart/2009/3/layout/HorizontalOrganizationChart#458"/>
    <dgm:cxn modelId="{EBC5B218-DB77-4149-95F0-2B83963B845E}" type="presParOf" srcId="{C4BDB34F-36C6-544D-94C3-8C8EB2CAD5C7}" destId="{263900C7-1B7D-6848-9702-C5BA446B0B6E}" srcOrd="1" destOrd="0" presId="urn:microsoft.com/office/officeart/2009/3/layout/HorizontalOrganizationChart#458"/>
    <dgm:cxn modelId="{926A4915-5CBA-CD40-A661-FE6610D4EA17}" type="presParOf" srcId="{263900C7-1B7D-6848-9702-C5BA446B0B6E}" destId="{19B806D2-1722-A947-908F-5BC546DEE46E}" srcOrd="0" destOrd="0" presId="urn:microsoft.com/office/officeart/2009/3/layout/HorizontalOrganizationChart#458"/>
    <dgm:cxn modelId="{64E1D6A9-1E56-A244-A9DA-988A90F0DB2D}" type="presParOf" srcId="{19B806D2-1722-A947-908F-5BC546DEE46E}" destId="{8F131D9B-59CE-8F4E-A033-780A8CACD6BE}" srcOrd="0" destOrd="0" presId="urn:microsoft.com/office/officeart/2009/3/layout/HorizontalOrganizationChart#458"/>
    <dgm:cxn modelId="{400E639E-95DF-414F-8201-C7561CE939D8}" type="presParOf" srcId="{19B806D2-1722-A947-908F-5BC546DEE46E}" destId="{FDDB43A7-B0AE-1F41-B428-69B43D38E435}" srcOrd="1" destOrd="0" presId="urn:microsoft.com/office/officeart/2009/3/layout/HorizontalOrganizationChart#458"/>
    <dgm:cxn modelId="{26B53B8F-204E-CF40-A78F-EE07E37CA6FA}" type="presParOf" srcId="{263900C7-1B7D-6848-9702-C5BA446B0B6E}" destId="{964E92ED-AB46-6344-BE6F-0B211AC5705B}" srcOrd="1" destOrd="0" presId="urn:microsoft.com/office/officeart/2009/3/layout/HorizontalOrganizationChart#458"/>
    <dgm:cxn modelId="{C64F17EF-7FC0-DD4F-B65E-04DAE787B409}" type="presParOf" srcId="{964E92ED-AB46-6344-BE6F-0B211AC5705B}" destId="{E0B5C27A-2386-6A42-846D-AF903321D20E}" srcOrd="0" destOrd="0" presId="urn:microsoft.com/office/officeart/2009/3/layout/HorizontalOrganizationChart#458"/>
    <dgm:cxn modelId="{0756F792-46F0-9F4F-A842-2EA3499EB0EF}" type="presParOf" srcId="{964E92ED-AB46-6344-BE6F-0B211AC5705B}" destId="{73560E62-D7E1-7A4E-88D3-8044A357F40F}" srcOrd="1" destOrd="0" presId="urn:microsoft.com/office/officeart/2009/3/layout/HorizontalOrganizationChart#458"/>
    <dgm:cxn modelId="{C812F0B6-72CC-EA48-B74C-1C2D755C90A6}" type="presParOf" srcId="{73560E62-D7E1-7A4E-88D3-8044A357F40F}" destId="{47A86816-2D01-0843-A0C7-2D3B27FD3794}" srcOrd="0" destOrd="0" presId="urn:microsoft.com/office/officeart/2009/3/layout/HorizontalOrganizationChart#458"/>
    <dgm:cxn modelId="{0DF7B371-4B2E-4244-8317-A82B40BD58C6}" type="presParOf" srcId="{47A86816-2D01-0843-A0C7-2D3B27FD3794}" destId="{78513C9F-7BEE-1A4B-BCCE-7BB360041889}" srcOrd="0" destOrd="0" presId="urn:microsoft.com/office/officeart/2009/3/layout/HorizontalOrganizationChart#458"/>
    <dgm:cxn modelId="{CE312AAB-D006-C644-AE77-0A048D68BC87}" type="presParOf" srcId="{47A86816-2D01-0843-A0C7-2D3B27FD3794}" destId="{EB8255DF-8487-CA42-9F90-3D3DDEF71F9B}" srcOrd="1" destOrd="0" presId="urn:microsoft.com/office/officeart/2009/3/layout/HorizontalOrganizationChart#458"/>
    <dgm:cxn modelId="{40DEEE05-ECC0-C545-ACB9-FAB3984F3793}" type="presParOf" srcId="{73560E62-D7E1-7A4E-88D3-8044A357F40F}" destId="{1F60D9DB-46F2-4644-8DD5-ED81FEDA1D1E}" srcOrd="1" destOrd="0" presId="urn:microsoft.com/office/officeart/2009/3/layout/HorizontalOrganizationChart#458"/>
    <dgm:cxn modelId="{F5ED999C-92D5-7546-B3C7-996960BE5C71}" type="presParOf" srcId="{73560E62-D7E1-7A4E-88D3-8044A357F40F}" destId="{1409CFA4-C1CE-8E49-8F08-2F897CB153EF}" srcOrd="2" destOrd="0" presId="urn:microsoft.com/office/officeart/2009/3/layout/HorizontalOrganizationChart#458"/>
    <dgm:cxn modelId="{3E7A31BE-2865-D14C-8D9E-F689E04A4A97}" type="presParOf" srcId="{964E92ED-AB46-6344-BE6F-0B211AC5705B}" destId="{9B2DC49C-B90D-3848-BA1F-3DF6F6B706AC}" srcOrd="2" destOrd="0" presId="urn:microsoft.com/office/officeart/2009/3/layout/HorizontalOrganizationChart#458"/>
    <dgm:cxn modelId="{8A7EF27A-9D66-D145-A8C3-563C79BD19F8}" type="presParOf" srcId="{964E92ED-AB46-6344-BE6F-0B211AC5705B}" destId="{02F5CA14-0D4F-8E45-B915-5DD80109FF0B}" srcOrd="3" destOrd="0" presId="urn:microsoft.com/office/officeart/2009/3/layout/HorizontalOrganizationChart#458"/>
    <dgm:cxn modelId="{199A9FDB-BC96-BC49-9C23-9566290CE069}" type="presParOf" srcId="{02F5CA14-0D4F-8E45-B915-5DD80109FF0B}" destId="{F5E3B8ED-CC6A-6245-950D-848FAD6F8E4E}" srcOrd="0" destOrd="0" presId="urn:microsoft.com/office/officeart/2009/3/layout/HorizontalOrganizationChart#458"/>
    <dgm:cxn modelId="{F6654B77-7691-394C-9112-B600CBFA559B}" type="presParOf" srcId="{F5E3B8ED-CC6A-6245-950D-848FAD6F8E4E}" destId="{4CC86D0E-1708-0344-B27F-922E75EF3284}" srcOrd="0" destOrd="0" presId="urn:microsoft.com/office/officeart/2009/3/layout/HorizontalOrganizationChart#458"/>
    <dgm:cxn modelId="{B45C6353-E373-2C49-8148-DD72036827C4}" type="presParOf" srcId="{F5E3B8ED-CC6A-6245-950D-848FAD6F8E4E}" destId="{D17E581F-490C-7843-96E3-EB0647C55DC0}" srcOrd="1" destOrd="0" presId="urn:microsoft.com/office/officeart/2009/3/layout/HorizontalOrganizationChart#458"/>
    <dgm:cxn modelId="{54D06E62-0FFA-8A49-93CD-21F3A9146BC0}" type="presParOf" srcId="{02F5CA14-0D4F-8E45-B915-5DD80109FF0B}" destId="{D2562F6E-468E-6043-AC67-5765B76ACF3E}" srcOrd="1" destOrd="0" presId="urn:microsoft.com/office/officeart/2009/3/layout/HorizontalOrganizationChart#458"/>
    <dgm:cxn modelId="{57E890D4-EAC3-7343-B2AA-41A8D8B674AE}" type="presParOf" srcId="{02F5CA14-0D4F-8E45-B915-5DD80109FF0B}" destId="{BA96B2E6-5464-6A40-B253-BEEE2EDFCF22}" srcOrd="2" destOrd="0" presId="urn:microsoft.com/office/officeart/2009/3/layout/HorizontalOrganizationChart#458"/>
    <dgm:cxn modelId="{6C8A2F2D-BC2A-1340-89EF-FA3C5951C973}" type="presParOf" srcId="{964E92ED-AB46-6344-BE6F-0B211AC5705B}" destId="{2AF4A4AD-7429-4D4E-B030-D6FC49C598DB}" srcOrd="4" destOrd="0" presId="urn:microsoft.com/office/officeart/2009/3/layout/HorizontalOrganizationChart#458"/>
    <dgm:cxn modelId="{243D018F-43BE-6C44-90F8-6107DF5A3E3D}" type="presParOf" srcId="{964E92ED-AB46-6344-BE6F-0B211AC5705B}" destId="{33C2FEBC-C06A-704F-BAB0-5FA2C1C3A76E}" srcOrd="5" destOrd="0" presId="urn:microsoft.com/office/officeart/2009/3/layout/HorizontalOrganizationChart#458"/>
    <dgm:cxn modelId="{802B5E6A-A64B-6341-96ED-BBFF1E2C17F3}" type="presParOf" srcId="{33C2FEBC-C06A-704F-BAB0-5FA2C1C3A76E}" destId="{9FE4E720-463D-7644-9CDB-50491F4715E5}" srcOrd="0" destOrd="0" presId="urn:microsoft.com/office/officeart/2009/3/layout/HorizontalOrganizationChart#458"/>
    <dgm:cxn modelId="{6EDE3C75-F0BE-F74B-87D4-CF67386F8073}" type="presParOf" srcId="{9FE4E720-463D-7644-9CDB-50491F4715E5}" destId="{82D85DF7-4193-E942-90D9-DCED4868E37E}" srcOrd="0" destOrd="0" presId="urn:microsoft.com/office/officeart/2009/3/layout/HorizontalOrganizationChart#458"/>
    <dgm:cxn modelId="{D605482D-FC59-BE43-8E6A-BCC26EF0C51A}" type="presParOf" srcId="{9FE4E720-463D-7644-9CDB-50491F4715E5}" destId="{055D0762-112A-3A4F-BDF8-4541A2A558F4}" srcOrd="1" destOrd="0" presId="urn:microsoft.com/office/officeart/2009/3/layout/HorizontalOrganizationChart#458"/>
    <dgm:cxn modelId="{AD641BDB-7747-C94D-9D91-F480F129F9E5}" type="presParOf" srcId="{33C2FEBC-C06A-704F-BAB0-5FA2C1C3A76E}" destId="{BCD94E48-508D-FD4B-ABFF-10A8817791D2}" srcOrd="1" destOrd="0" presId="urn:microsoft.com/office/officeart/2009/3/layout/HorizontalOrganizationChart#458"/>
    <dgm:cxn modelId="{EE29AFE8-33C2-9E4E-BF8A-38E58D90105C}" type="presParOf" srcId="{33C2FEBC-C06A-704F-BAB0-5FA2C1C3A76E}" destId="{50423F10-FD33-DD44-9142-96065094D645}" srcOrd="2" destOrd="0" presId="urn:microsoft.com/office/officeart/2009/3/layout/HorizontalOrganizationChart#458"/>
    <dgm:cxn modelId="{8A6C26C7-F983-5C45-8CC9-6111E2E3726E}" type="presParOf" srcId="{263900C7-1B7D-6848-9702-C5BA446B0B6E}" destId="{49183ECD-F90E-F248-82EE-0B6BF7E650E3}" srcOrd="2" destOrd="0" presId="urn:microsoft.com/office/officeart/2009/3/layout/HorizontalOrganizationChart#458"/>
    <dgm:cxn modelId="{28B3C8B8-358A-E343-9FD8-40B6EA58B88F}" type="presParOf" srcId="{C4BDB34F-36C6-544D-94C3-8C8EB2CAD5C7}" destId="{267AB918-9314-B54B-841E-1D14126952D0}" srcOrd="2" destOrd="0" presId="urn:microsoft.com/office/officeart/2009/3/layout/HorizontalOrganizationChart#458"/>
    <dgm:cxn modelId="{D230316F-A3A5-4349-9A57-D445E0510CE1}" type="presParOf" srcId="{C4BDB34F-36C6-544D-94C3-8C8EB2CAD5C7}" destId="{728F1087-E038-6746-8C06-852F123B42B0}" srcOrd="3" destOrd="0" presId="urn:microsoft.com/office/officeart/2009/3/layout/HorizontalOrganizationChart#458"/>
    <dgm:cxn modelId="{FE14E032-3572-6344-8CD7-4C2198F9D755}" type="presParOf" srcId="{728F1087-E038-6746-8C06-852F123B42B0}" destId="{13B70B65-FA81-EF44-AC5D-061177AC57F3}" srcOrd="0" destOrd="0" presId="urn:microsoft.com/office/officeart/2009/3/layout/HorizontalOrganizationChart#458"/>
    <dgm:cxn modelId="{809B421E-E6EA-EA4B-AAB6-3B3E89A61493}" type="presParOf" srcId="{13B70B65-FA81-EF44-AC5D-061177AC57F3}" destId="{EA8720FF-3D29-EE4F-84E4-C6A5F592781F}" srcOrd="0" destOrd="0" presId="urn:microsoft.com/office/officeart/2009/3/layout/HorizontalOrganizationChart#458"/>
    <dgm:cxn modelId="{34AF9F33-39A7-9546-8C19-48EEE70543AD}" type="presParOf" srcId="{13B70B65-FA81-EF44-AC5D-061177AC57F3}" destId="{D317960D-C763-064B-91FB-D634A3F65454}" srcOrd="1" destOrd="0" presId="urn:microsoft.com/office/officeart/2009/3/layout/HorizontalOrganizationChart#458"/>
    <dgm:cxn modelId="{C54F9BFF-04AA-B64E-8C82-2D96618F66AA}" type="presParOf" srcId="{728F1087-E038-6746-8C06-852F123B42B0}" destId="{5B7E859A-214A-974C-8334-0C226B81393E}" srcOrd="1" destOrd="0" presId="urn:microsoft.com/office/officeart/2009/3/layout/HorizontalOrganizationChart#458"/>
    <dgm:cxn modelId="{9BF39DBC-E323-D24E-A78C-DCF7ADE99AF2}" type="presParOf" srcId="{728F1087-E038-6746-8C06-852F123B42B0}" destId="{5F054A15-DFC3-3247-8434-C5D68A6210C4}" srcOrd="2" destOrd="0" presId="urn:microsoft.com/office/officeart/2009/3/layout/HorizontalOrganizationChart#458"/>
    <dgm:cxn modelId="{96C6C385-73FA-6649-88E1-BB966075C183}" type="presParOf" srcId="{52857B8B-38F8-2945-9A52-B52A306CD32D}" destId="{79F84565-4304-E64C-BF3D-35C050A357CF}" srcOrd="2" destOrd="0" presId="urn:microsoft.com/office/officeart/2009/3/layout/HorizontalOrganizationChart#45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59" loCatId="" qsTypeId="urn:microsoft.com/office/officeart/2005/8/quickstyle/simple1#488" qsCatId="simple" csTypeId="urn:microsoft.com/office/officeart/2005/8/colors/accent2_1#222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宏观调控</a:t>
          </a:r>
          <a:endParaRPr lang="zh-CN" altLang="en-US" dirty="0">
            <a:solidFill>
              <a:schemeClr val="bg1"/>
            </a:solidFill>
          </a:endParaRPr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8C097B53-27C8-6748-8CAD-BF2A26A49A15}" type="presOf" srcId="{261E175C-9891-4644-938F-382BB3852F7B}" destId="{2AF4A4AD-7429-4D4E-B030-D6FC49C598DB}" srcOrd="0" destOrd="0" presId="urn:microsoft.com/office/officeart/2009/3/layout/HorizontalOrganizationChart#459"/>
    <dgm:cxn modelId="{78FD7346-B8F9-3248-ABF9-C7B54E76E291}" type="presOf" srcId="{68B1CE85-2412-8444-A027-ECB549DEE809}" destId="{055D0762-112A-3A4F-BDF8-4541A2A558F4}" srcOrd="1" destOrd="0" presId="urn:microsoft.com/office/officeart/2009/3/layout/HorizontalOrganizationChart#459"/>
    <dgm:cxn modelId="{F6F7DEBE-F93E-9C49-BB44-EA6BC6D9079A}" type="presOf" srcId="{E02851C7-2888-A740-AACF-531284989685}" destId="{78513C9F-7BEE-1A4B-BCCE-7BB360041889}" srcOrd="0" destOrd="0" presId="urn:microsoft.com/office/officeart/2009/3/layout/HorizontalOrganizationChart#459"/>
    <dgm:cxn modelId="{0FA59B65-391B-8545-9F99-E1AB9D414302}" type="presOf" srcId="{541B3879-EA88-C947-B53F-E94F02A53734}" destId="{0DEA1396-BCB3-7D47-8A43-1B33C6E231B8}" srcOrd="0" destOrd="0" presId="urn:microsoft.com/office/officeart/2009/3/layout/HorizontalOrganizationChart#459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896A9635-0143-0D48-83F7-C0F91EB97BA4}" type="presOf" srcId="{DAEA3EA8-E4DE-BC4F-9796-9A8CD5A6D75D}" destId="{D17E581F-490C-7843-96E3-EB0647C55DC0}" srcOrd="1" destOrd="0" presId="urn:microsoft.com/office/officeart/2009/3/layout/HorizontalOrganizationChart#459"/>
    <dgm:cxn modelId="{5B1388EA-22C8-E840-8D66-3C58BDFF7A99}" type="presOf" srcId="{745FE812-50A7-CC49-8B27-76E6CDC720C2}" destId="{DF645C4F-852C-074B-AACA-604A9C228FAE}" srcOrd="0" destOrd="0" presId="urn:microsoft.com/office/officeart/2009/3/layout/HorizontalOrganizationChart#459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A8CF5954-270C-904D-97FE-EC476F5CC4CF}" type="presOf" srcId="{5E5DD2E6-C9A6-E34D-AE06-9B1448B5F350}" destId="{7F94D874-DF12-3A40-8D54-3526B5090B58}" srcOrd="0" destOrd="0" presId="urn:microsoft.com/office/officeart/2009/3/layout/HorizontalOrganizationChart#459"/>
    <dgm:cxn modelId="{04B25A65-A9CF-6241-BF5A-A6941D3F857D}" type="presOf" srcId="{E02851C7-2888-A740-AACF-531284989685}" destId="{EB8255DF-8487-CA42-9F90-3D3DDEF71F9B}" srcOrd="1" destOrd="0" presId="urn:microsoft.com/office/officeart/2009/3/layout/HorizontalOrganizationChart#459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CCA0C534-77CE-5B41-8803-F46B62D871E5}" type="presOf" srcId="{9D809256-F8D1-6647-8C26-F0FC46D00B9F}" destId="{267AB918-9314-B54B-841E-1D14126952D0}" srcOrd="0" destOrd="0" presId="urn:microsoft.com/office/officeart/2009/3/layout/HorizontalOrganizationChart#459"/>
    <dgm:cxn modelId="{552AFAE2-CD44-DF4D-810A-EFE9EF1691CB}" type="presOf" srcId="{59B2D93B-8FD3-644E-9BEA-D0873C923C4A}" destId="{9B2DC49C-B90D-3848-BA1F-3DF6F6B706AC}" srcOrd="0" destOrd="0" presId="urn:microsoft.com/office/officeart/2009/3/layout/HorizontalOrganizationChart#459"/>
    <dgm:cxn modelId="{EC71AF67-D90F-A841-B361-CFAFE1970989}" type="presOf" srcId="{68B1CE85-2412-8444-A027-ECB549DEE809}" destId="{82D85DF7-4193-E942-90D9-DCED4868E37E}" srcOrd="0" destOrd="0" presId="urn:microsoft.com/office/officeart/2009/3/layout/HorizontalOrganizationChart#459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77444C5F-3E04-424C-A60C-A98EDDD806B2}" type="presOf" srcId="{23F3F096-4373-E94C-B807-5007BD978A26}" destId="{EA8720FF-3D29-EE4F-84E4-C6A5F592781F}" srcOrd="0" destOrd="0" presId="urn:microsoft.com/office/officeart/2009/3/layout/HorizontalOrganizationChart#459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2258FF5D-8327-6049-B368-A8856AE6E89C}" type="presOf" srcId="{23F3F096-4373-E94C-B807-5007BD978A26}" destId="{D317960D-C763-064B-91FB-D634A3F65454}" srcOrd="1" destOrd="0" presId="urn:microsoft.com/office/officeart/2009/3/layout/HorizontalOrganizationChart#459"/>
    <dgm:cxn modelId="{A321CA93-1560-1548-8375-2C56C97FD1A4}" type="presOf" srcId="{7D64CD01-2200-F44B-8124-6D2289A64719}" destId="{FDDB43A7-B0AE-1F41-B428-69B43D38E435}" srcOrd="1" destOrd="0" presId="urn:microsoft.com/office/officeart/2009/3/layout/HorizontalOrganizationChart#459"/>
    <dgm:cxn modelId="{E930A707-4131-844C-8ABF-BF6396376C18}" type="presOf" srcId="{7D64CD01-2200-F44B-8124-6D2289A64719}" destId="{8F131D9B-59CE-8F4E-A033-780A8CACD6BE}" srcOrd="0" destOrd="0" presId="urn:microsoft.com/office/officeart/2009/3/layout/HorizontalOrganizationChart#459"/>
    <dgm:cxn modelId="{2E21A361-10F4-C74A-8B58-4EAAB441C96D}" type="presOf" srcId="{DAEA3EA8-E4DE-BC4F-9796-9A8CD5A6D75D}" destId="{4CC86D0E-1708-0344-B27F-922E75EF3284}" srcOrd="0" destOrd="0" presId="urn:microsoft.com/office/officeart/2009/3/layout/HorizontalOrganizationChart#459"/>
    <dgm:cxn modelId="{72D78D16-0C9B-674C-8F2D-5F15E3B04C76}" type="presOf" srcId="{DA2F404A-FB1E-2D46-909B-718E240C710E}" destId="{E0B5C27A-2386-6A42-846D-AF903321D20E}" srcOrd="0" destOrd="0" presId="urn:microsoft.com/office/officeart/2009/3/layout/HorizontalOrganizationChart#459"/>
    <dgm:cxn modelId="{4178B418-5C84-C848-B465-F750D792339B}" type="presOf" srcId="{5E5DD2E6-C9A6-E34D-AE06-9B1448B5F350}" destId="{1425B026-F90C-5F41-A647-5C6A253DAD8C}" srcOrd="1" destOrd="0" presId="urn:microsoft.com/office/officeart/2009/3/layout/HorizontalOrganizationChart#459"/>
    <dgm:cxn modelId="{B4CFA5B4-61E4-C141-A2FC-AA1FACFFB77B}" type="presParOf" srcId="{0DEA1396-BCB3-7D47-8A43-1B33C6E231B8}" destId="{52857B8B-38F8-2945-9A52-B52A306CD32D}" srcOrd="0" destOrd="0" presId="urn:microsoft.com/office/officeart/2009/3/layout/HorizontalOrganizationChart#459"/>
    <dgm:cxn modelId="{66FDDD55-82C0-F74C-B0DE-C6014A2483EE}" type="presParOf" srcId="{52857B8B-38F8-2945-9A52-B52A306CD32D}" destId="{D1D3354F-CC3A-FD45-95D9-BA8C40895236}" srcOrd="0" destOrd="0" presId="urn:microsoft.com/office/officeart/2009/3/layout/HorizontalOrganizationChart#459"/>
    <dgm:cxn modelId="{DED5354C-3929-4841-8015-9FFF274F4506}" type="presParOf" srcId="{D1D3354F-CC3A-FD45-95D9-BA8C40895236}" destId="{7F94D874-DF12-3A40-8D54-3526B5090B58}" srcOrd="0" destOrd="0" presId="urn:microsoft.com/office/officeart/2009/3/layout/HorizontalOrganizationChart#459"/>
    <dgm:cxn modelId="{CE5D1A5E-2B55-3142-84B4-C94F4F7DBEE9}" type="presParOf" srcId="{D1D3354F-CC3A-FD45-95D9-BA8C40895236}" destId="{1425B026-F90C-5F41-A647-5C6A253DAD8C}" srcOrd="1" destOrd="0" presId="urn:microsoft.com/office/officeart/2009/3/layout/HorizontalOrganizationChart#459"/>
    <dgm:cxn modelId="{32869C25-FBBB-C440-BD23-49552B36ACE4}" type="presParOf" srcId="{52857B8B-38F8-2945-9A52-B52A306CD32D}" destId="{C4BDB34F-36C6-544D-94C3-8C8EB2CAD5C7}" srcOrd="1" destOrd="0" presId="urn:microsoft.com/office/officeart/2009/3/layout/HorizontalOrganizationChart#459"/>
    <dgm:cxn modelId="{8A1AB7D3-B302-A841-9B72-98A47BE63531}" type="presParOf" srcId="{C4BDB34F-36C6-544D-94C3-8C8EB2CAD5C7}" destId="{DF645C4F-852C-074B-AACA-604A9C228FAE}" srcOrd="0" destOrd="0" presId="urn:microsoft.com/office/officeart/2009/3/layout/HorizontalOrganizationChart#459"/>
    <dgm:cxn modelId="{0C3F3E49-BF16-D341-BE60-918CC474D318}" type="presParOf" srcId="{C4BDB34F-36C6-544D-94C3-8C8EB2CAD5C7}" destId="{263900C7-1B7D-6848-9702-C5BA446B0B6E}" srcOrd="1" destOrd="0" presId="urn:microsoft.com/office/officeart/2009/3/layout/HorizontalOrganizationChart#459"/>
    <dgm:cxn modelId="{B922145D-189A-6C4E-B4E7-ABFC71B27429}" type="presParOf" srcId="{263900C7-1B7D-6848-9702-C5BA446B0B6E}" destId="{19B806D2-1722-A947-908F-5BC546DEE46E}" srcOrd="0" destOrd="0" presId="urn:microsoft.com/office/officeart/2009/3/layout/HorizontalOrganizationChart#459"/>
    <dgm:cxn modelId="{D272A128-09DF-D742-BC3E-5A051C276394}" type="presParOf" srcId="{19B806D2-1722-A947-908F-5BC546DEE46E}" destId="{8F131D9B-59CE-8F4E-A033-780A8CACD6BE}" srcOrd="0" destOrd="0" presId="urn:microsoft.com/office/officeart/2009/3/layout/HorizontalOrganizationChart#459"/>
    <dgm:cxn modelId="{FE653891-F6B1-9247-915F-A7163C7FB84F}" type="presParOf" srcId="{19B806D2-1722-A947-908F-5BC546DEE46E}" destId="{FDDB43A7-B0AE-1F41-B428-69B43D38E435}" srcOrd="1" destOrd="0" presId="urn:microsoft.com/office/officeart/2009/3/layout/HorizontalOrganizationChart#459"/>
    <dgm:cxn modelId="{42D87758-EB2C-574B-ACE2-E9F89AEDC3B3}" type="presParOf" srcId="{263900C7-1B7D-6848-9702-C5BA446B0B6E}" destId="{964E92ED-AB46-6344-BE6F-0B211AC5705B}" srcOrd="1" destOrd="0" presId="urn:microsoft.com/office/officeart/2009/3/layout/HorizontalOrganizationChart#459"/>
    <dgm:cxn modelId="{7F6B8F4D-167F-924E-818D-8A2906015327}" type="presParOf" srcId="{964E92ED-AB46-6344-BE6F-0B211AC5705B}" destId="{E0B5C27A-2386-6A42-846D-AF903321D20E}" srcOrd="0" destOrd="0" presId="urn:microsoft.com/office/officeart/2009/3/layout/HorizontalOrganizationChart#459"/>
    <dgm:cxn modelId="{583328CA-E03B-C44D-9F11-A739909E1F6F}" type="presParOf" srcId="{964E92ED-AB46-6344-BE6F-0B211AC5705B}" destId="{73560E62-D7E1-7A4E-88D3-8044A357F40F}" srcOrd="1" destOrd="0" presId="urn:microsoft.com/office/officeart/2009/3/layout/HorizontalOrganizationChart#459"/>
    <dgm:cxn modelId="{DE28FC76-04CF-CE48-83A5-67FC609D3166}" type="presParOf" srcId="{73560E62-D7E1-7A4E-88D3-8044A357F40F}" destId="{47A86816-2D01-0843-A0C7-2D3B27FD3794}" srcOrd="0" destOrd="0" presId="urn:microsoft.com/office/officeart/2009/3/layout/HorizontalOrganizationChart#459"/>
    <dgm:cxn modelId="{33B949A1-FA0B-F34B-872A-0EC34D1B68D1}" type="presParOf" srcId="{47A86816-2D01-0843-A0C7-2D3B27FD3794}" destId="{78513C9F-7BEE-1A4B-BCCE-7BB360041889}" srcOrd="0" destOrd="0" presId="urn:microsoft.com/office/officeart/2009/3/layout/HorizontalOrganizationChart#459"/>
    <dgm:cxn modelId="{A669D580-5E8A-1440-B2B3-417FD91AD998}" type="presParOf" srcId="{47A86816-2D01-0843-A0C7-2D3B27FD3794}" destId="{EB8255DF-8487-CA42-9F90-3D3DDEF71F9B}" srcOrd="1" destOrd="0" presId="urn:microsoft.com/office/officeart/2009/3/layout/HorizontalOrganizationChart#459"/>
    <dgm:cxn modelId="{4C79BF2E-BAB5-9D4A-B7EA-AAC460D2E8FC}" type="presParOf" srcId="{73560E62-D7E1-7A4E-88D3-8044A357F40F}" destId="{1F60D9DB-46F2-4644-8DD5-ED81FEDA1D1E}" srcOrd="1" destOrd="0" presId="urn:microsoft.com/office/officeart/2009/3/layout/HorizontalOrganizationChart#459"/>
    <dgm:cxn modelId="{098B1719-0710-E041-9986-419AB04668EE}" type="presParOf" srcId="{73560E62-D7E1-7A4E-88D3-8044A357F40F}" destId="{1409CFA4-C1CE-8E49-8F08-2F897CB153EF}" srcOrd="2" destOrd="0" presId="urn:microsoft.com/office/officeart/2009/3/layout/HorizontalOrganizationChart#459"/>
    <dgm:cxn modelId="{42E06614-5463-4645-BC84-A1382802DADB}" type="presParOf" srcId="{964E92ED-AB46-6344-BE6F-0B211AC5705B}" destId="{9B2DC49C-B90D-3848-BA1F-3DF6F6B706AC}" srcOrd="2" destOrd="0" presId="urn:microsoft.com/office/officeart/2009/3/layout/HorizontalOrganizationChart#459"/>
    <dgm:cxn modelId="{B4C1A9C0-33C2-BE43-B27E-8FEE103155DF}" type="presParOf" srcId="{964E92ED-AB46-6344-BE6F-0B211AC5705B}" destId="{02F5CA14-0D4F-8E45-B915-5DD80109FF0B}" srcOrd="3" destOrd="0" presId="urn:microsoft.com/office/officeart/2009/3/layout/HorizontalOrganizationChart#459"/>
    <dgm:cxn modelId="{E189A667-8FFA-E647-B39C-3D330D521759}" type="presParOf" srcId="{02F5CA14-0D4F-8E45-B915-5DD80109FF0B}" destId="{F5E3B8ED-CC6A-6245-950D-848FAD6F8E4E}" srcOrd="0" destOrd="0" presId="urn:microsoft.com/office/officeart/2009/3/layout/HorizontalOrganizationChart#459"/>
    <dgm:cxn modelId="{E215F88E-33E2-A64B-BBE2-FCFAEB6421DB}" type="presParOf" srcId="{F5E3B8ED-CC6A-6245-950D-848FAD6F8E4E}" destId="{4CC86D0E-1708-0344-B27F-922E75EF3284}" srcOrd="0" destOrd="0" presId="urn:microsoft.com/office/officeart/2009/3/layout/HorizontalOrganizationChart#459"/>
    <dgm:cxn modelId="{528F6D62-9390-5F41-B6CF-9C549BD6F2A7}" type="presParOf" srcId="{F5E3B8ED-CC6A-6245-950D-848FAD6F8E4E}" destId="{D17E581F-490C-7843-96E3-EB0647C55DC0}" srcOrd="1" destOrd="0" presId="urn:microsoft.com/office/officeart/2009/3/layout/HorizontalOrganizationChart#459"/>
    <dgm:cxn modelId="{26D9D46E-2A76-7144-AAF9-1F439A449335}" type="presParOf" srcId="{02F5CA14-0D4F-8E45-B915-5DD80109FF0B}" destId="{D2562F6E-468E-6043-AC67-5765B76ACF3E}" srcOrd="1" destOrd="0" presId="urn:microsoft.com/office/officeart/2009/3/layout/HorizontalOrganizationChart#459"/>
    <dgm:cxn modelId="{354E5841-4C65-7049-AAD6-DEDF9AF3948D}" type="presParOf" srcId="{02F5CA14-0D4F-8E45-B915-5DD80109FF0B}" destId="{BA96B2E6-5464-6A40-B253-BEEE2EDFCF22}" srcOrd="2" destOrd="0" presId="urn:microsoft.com/office/officeart/2009/3/layout/HorizontalOrganizationChart#459"/>
    <dgm:cxn modelId="{A1E372EA-94B3-EF48-A0A9-08D0EA8FAB7A}" type="presParOf" srcId="{964E92ED-AB46-6344-BE6F-0B211AC5705B}" destId="{2AF4A4AD-7429-4D4E-B030-D6FC49C598DB}" srcOrd="4" destOrd="0" presId="urn:microsoft.com/office/officeart/2009/3/layout/HorizontalOrganizationChart#459"/>
    <dgm:cxn modelId="{C722963C-F62F-AB44-8E28-AC762806585E}" type="presParOf" srcId="{964E92ED-AB46-6344-BE6F-0B211AC5705B}" destId="{33C2FEBC-C06A-704F-BAB0-5FA2C1C3A76E}" srcOrd="5" destOrd="0" presId="urn:microsoft.com/office/officeart/2009/3/layout/HorizontalOrganizationChart#459"/>
    <dgm:cxn modelId="{C93CCE74-CE83-AD47-B933-7379C823A171}" type="presParOf" srcId="{33C2FEBC-C06A-704F-BAB0-5FA2C1C3A76E}" destId="{9FE4E720-463D-7644-9CDB-50491F4715E5}" srcOrd="0" destOrd="0" presId="urn:microsoft.com/office/officeart/2009/3/layout/HorizontalOrganizationChart#459"/>
    <dgm:cxn modelId="{43A1DE92-2097-7241-8557-4835C780CDF0}" type="presParOf" srcId="{9FE4E720-463D-7644-9CDB-50491F4715E5}" destId="{82D85DF7-4193-E942-90D9-DCED4868E37E}" srcOrd="0" destOrd="0" presId="urn:microsoft.com/office/officeart/2009/3/layout/HorizontalOrganizationChart#459"/>
    <dgm:cxn modelId="{FEF5A4A1-1759-F545-8349-6D30F9F735F1}" type="presParOf" srcId="{9FE4E720-463D-7644-9CDB-50491F4715E5}" destId="{055D0762-112A-3A4F-BDF8-4541A2A558F4}" srcOrd="1" destOrd="0" presId="urn:microsoft.com/office/officeart/2009/3/layout/HorizontalOrganizationChart#459"/>
    <dgm:cxn modelId="{3BB29132-4913-424C-A9F4-33B59134AC92}" type="presParOf" srcId="{33C2FEBC-C06A-704F-BAB0-5FA2C1C3A76E}" destId="{BCD94E48-508D-FD4B-ABFF-10A8817791D2}" srcOrd="1" destOrd="0" presId="urn:microsoft.com/office/officeart/2009/3/layout/HorizontalOrganizationChart#459"/>
    <dgm:cxn modelId="{A2AD7C78-0038-9A47-84BB-7C7A30BDED6B}" type="presParOf" srcId="{33C2FEBC-C06A-704F-BAB0-5FA2C1C3A76E}" destId="{50423F10-FD33-DD44-9142-96065094D645}" srcOrd="2" destOrd="0" presId="urn:microsoft.com/office/officeart/2009/3/layout/HorizontalOrganizationChart#459"/>
    <dgm:cxn modelId="{94A5DEF0-2126-8244-97E1-2A2157705948}" type="presParOf" srcId="{263900C7-1B7D-6848-9702-C5BA446B0B6E}" destId="{49183ECD-F90E-F248-82EE-0B6BF7E650E3}" srcOrd="2" destOrd="0" presId="urn:microsoft.com/office/officeart/2009/3/layout/HorizontalOrganizationChart#459"/>
    <dgm:cxn modelId="{642152A5-8E55-6B41-87E1-1E0D2346A3E1}" type="presParOf" srcId="{C4BDB34F-36C6-544D-94C3-8C8EB2CAD5C7}" destId="{267AB918-9314-B54B-841E-1D14126952D0}" srcOrd="2" destOrd="0" presId="urn:microsoft.com/office/officeart/2009/3/layout/HorizontalOrganizationChart#459"/>
    <dgm:cxn modelId="{8FDED0DA-42B3-FE41-A830-FC7F73CEFD40}" type="presParOf" srcId="{C4BDB34F-36C6-544D-94C3-8C8EB2CAD5C7}" destId="{728F1087-E038-6746-8C06-852F123B42B0}" srcOrd="3" destOrd="0" presId="urn:microsoft.com/office/officeart/2009/3/layout/HorizontalOrganizationChart#459"/>
    <dgm:cxn modelId="{CA8E2E84-6233-B44A-8B7E-314F7D38C950}" type="presParOf" srcId="{728F1087-E038-6746-8C06-852F123B42B0}" destId="{13B70B65-FA81-EF44-AC5D-061177AC57F3}" srcOrd="0" destOrd="0" presId="urn:microsoft.com/office/officeart/2009/3/layout/HorizontalOrganizationChart#459"/>
    <dgm:cxn modelId="{7561EA90-E017-AE47-B626-6765306CF2B0}" type="presParOf" srcId="{13B70B65-FA81-EF44-AC5D-061177AC57F3}" destId="{EA8720FF-3D29-EE4F-84E4-C6A5F592781F}" srcOrd="0" destOrd="0" presId="urn:microsoft.com/office/officeart/2009/3/layout/HorizontalOrganizationChart#459"/>
    <dgm:cxn modelId="{DABAC50F-E4ED-BA4A-A159-D9BC21D3AD81}" type="presParOf" srcId="{13B70B65-FA81-EF44-AC5D-061177AC57F3}" destId="{D317960D-C763-064B-91FB-D634A3F65454}" srcOrd="1" destOrd="0" presId="urn:microsoft.com/office/officeart/2009/3/layout/HorizontalOrganizationChart#459"/>
    <dgm:cxn modelId="{26C8F7A9-9179-0545-B9B7-D059417C095F}" type="presParOf" srcId="{728F1087-E038-6746-8C06-852F123B42B0}" destId="{5B7E859A-214A-974C-8334-0C226B81393E}" srcOrd="1" destOrd="0" presId="urn:microsoft.com/office/officeart/2009/3/layout/HorizontalOrganizationChart#459"/>
    <dgm:cxn modelId="{D744907B-5F76-FA40-871A-0E4B7A2AA5B9}" type="presParOf" srcId="{728F1087-E038-6746-8C06-852F123B42B0}" destId="{5F054A15-DFC3-3247-8434-C5D68A6210C4}" srcOrd="2" destOrd="0" presId="urn:microsoft.com/office/officeart/2009/3/layout/HorizontalOrganizationChart#459"/>
    <dgm:cxn modelId="{0C536E2B-89DE-D141-8F8E-760A1BFCDC0F}" type="presParOf" srcId="{52857B8B-38F8-2945-9A52-B52A306CD32D}" destId="{79F84565-4304-E64C-BF3D-35C050A357CF}" srcOrd="2" destOrd="0" presId="urn:microsoft.com/office/officeart/2009/3/layout/HorizontalOrganizationChart#45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0" loCatId="" qsTypeId="urn:microsoft.com/office/officeart/2005/8/quickstyle/simple1#489" qsCatId="simple" csTypeId="urn:microsoft.com/office/officeart/2005/8/colors/accent2_1#223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宏观调控</a:t>
          </a:r>
          <a:endParaRPr lang="zh-CN" altLang="en-US" dirty="0">
            <a:solidFill>
              <a:schemeClr val="bg1"/>
            </a:solidFill>
          </a:endParaRPr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EC0CD389-8994-B341-B565-7A1AC8CB6229}" type="presOf" srcId="{DA2F404A-FB1E-2D46-909B-718E240C710E}" destId="{E0B5C27A-2386-6A42-846D-AF903321D20E}" srcOrd="0" destOrd="0" presId="urn:microsoft.com/office/officeart/2009/3/layout/HorizontalOrganizationChart#460"/>
    <dgm:cxn modelId="{009F8E18-7625-2F42-9418-D631324681F4}" type="presOf" srcId="{9D809256-F8D1-6647-8C26-F0FC46D00B9F}" destId="{267AB918-9314-B54B-841E-1D14126952D0}" srcOrd="0" destOrd="0" presId="urn:microsoft.com/office/officeart/2009/3/layout/HorizontalOrganizationChart#460"/>
    <dgm:cxn modelId="{89012081-AC47-2044-A5E9-9B6C3F9EA80F}" type="presOf" srcId="{E02851C7-2888-A740-AACF-531284989685}" destId="{EB8255DF-8487-CA42-9F90-3D3DDEF71F9B}" srcOrd="1" destOrd="0" presId="urn:microsoft.com/office/officeart/2009/3/layout/HorizontalOrganizationChart#460"/>
    <dgm:cxn modelId="{F0B37F2C-AAD2-9D45-8A82-B5A3A661D9D3}" type="presOf" srcId="{7D64CD01-2200-F44B-8124-6D2289A64719}" destId="{8F131D9B-59CE-8F4E-A033-780A8CACD6BE}" srcOrd="0" destOrd="0" presId="urn:microsoft.com/office/officeart/2009/3/layout/HorizontalOrganizationChart#460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E9CD5F78-6434-7445-BAAF-F3977EC15344}" type="presOf" srcId="{7D64CD01-2200-F44B-8124-6D2289A64719}" destId="{FDDB43A7-B0AE-1F41-B428-69B43D38E435}" srcOrd="1" destOrd="0" presId="urn:microsoft.com/office/officeart/2009/3/layout/HorizontalOrganizationChart#460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D03C3B97-4090-FA4B-A47E-3977444B8D03}" type="presOf" srcId="{59B2D93B-8FD3-644E-9BEA-D0873C923C4A}" destId="{9B2DC49C-B90D-3848-BA1F-3DF6F6B706AC}" srcOrd="0" destOrd="0" presId="urn:microsoft.com/office/officeart/2009/3/layout/HorizontalOrganizationChart#460"/>
    <dgm:cxn modelId="{1452B1A7-4741-AD4B-BC6D-04D34A646D90}" type="presOf" srcId="{68B1CE85-2412-8444-A027-ECB549DEE809}" destId="{82D85DF7-4193-E942-90D9-DCED4868E37E}" srcOrd="0" destOrd="0" presId="urn:microsoft.com/office/officeart/2009/3/layout/HorizontalOrganizationChart#460"/>
    <dgm:cxn modelId="{D0B8A4F8-F72C-BD4D-BDCF-7FB45EA16336}" type="presOf" srcId="{5E5DD2E6-C9A6-E34D-AE06-9B1448B5F350}" destId="{7F94D874-DF12-3A40-8D54-3526B5090B58}" srcOrd="0" destOrd="0" presId="urn:microsoft.com/office/officeart/2009/3/layout/HorizontalOrganizationChart#460"/>
    <dgm:cxn modelId="{6A14B7A1-1500-3D4F-B14B-8490568FD8E1}" type="presOf" srcId="{DAEA3EA8-E4DE-BC4F-9796-9A8CD5A6D75D}" destId="{D17E581F-490C-7843-96E3-EB0647C55DC0}" srcOrd="1" destOrd="0" presId="urn:microsoft.com/office/officeart/2009/3/layout/HorizontalOrganizationChart#460"/>
    <dgm:cxn modelId="{BF4DCF88-2565-944E-9F15-A8D8149CA7FC}" type="presOf" srcId="{23F3F096-4373-E94C-B807-5007BD978A26}" destId="{EA8720FF-3D29-EE4F-84E4-C6A5F592781F}" srcOrd="0" destOrd="0" presId="urn:microsoft.com/office/officeart/2009/3/layout/HorizontalOrganizationChart#460"/>
    <dgm:cxn modelId="{EF62538A-A1C3-3741-A3C5-DE05D5D64DCE}" type="presOf" srcId="{745FE812-50A7-CC49-8B27-76E6CDC720C2}" destId="{DF645C4F-852C-074B-AACA-604A9C228FAE}" srcOrd="0" destOrd="0" presId="urn:microsoft.com/office/officeart/2009/3/layout/HorizontalOrganizationChart#460"/>
    <dgm:cxn modelId="{7275D56D-1C54-CD40-969E-65BA93015F89}" type="presOf" srcId="{23F3F096-4373-E94C-B807-5007BD978A26}" destId="{D317960D-C763-064B-91FB-D634A3F65454}" srcOrd="1" destOrd="0" presId="urn:microsoft.com/office/officeart/2009/3/layout/HorizontalOrganizationChart#460"/>
    <dgm:cxn modelId="{CB3F4E86-2C3D-B245-8035-5514E66B3C79}" type="presOf" srcId="{5E5DD2E6-C9A6-E34D-AE06-9B1448B5F350}" destId="{1425B026-F90C-5F41-A647-5C6A253DAD8C}" srcOrd="1" destOrd="0" presId="urn:microsoft.com/office/officeart/2009/3/layout/HorizontalOrganizationChart#460"/>
    <dgm:cxn modelId="{D366E62E-7517-104E-A6B5-6C055F62755A}" type="presOf" srcId="{261E175C-9891-4644-938F-382BB3852F7B}" destId="{2AF4A4AD-7429-4D4E-B030-D6FC49C598DB}" srcOrd="0" destOrd="0" presId="urn:microsoft.com/office/officeart/2009/3/layout/HorizontalOrganizationChart#460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25F3E497-0454-7E44-9904-4B0C0E1EC5E3}" type="presOf" srcId="{E02851C7-2888-A740-AACF-531284989685}" destId="{78513C9F-7BEE-1A4B-BCCE-7BB360041889}" srcOrd="0" destOrd="0" presId="urn:microsoft.com/office/officeart/2009/3/layout/HorizontalOrganizationChart#460"/>
    <dgm:cxn modelId="{89688423-E288-614E-8341-8777424066AA}" type="presOf" srcId="{68B1CE85-2412-8444-A027-ECB549DEE809}" destId="{055D0762-112A-3A4F-BDF8-4541A2A558F4}" srcOrd="1" destOrd="0" presId="urn:microsoft.com/office/officeart/2009/3/layout/HorizontalOrganizationChart#460"/>
    <dgm:cxn modelId="{C97999CB-F0F2-9246-AD15-61BB01FFE89C}" type="presOf" srcId="{DAEA3EA8-E4DE-BC4F-9796-9A8CD5A6D75D}" destId="{4CC86D0E-1708-0344-B27F-922E75EF3284}" srcOrd="0" destOrd="0" presId="urn:microsoft.com/office/officeart/2009/3/layout/HorizontalOrganizationChart#460"/>
    <dgm:cxn modelId="{4497A30E-A3A9-6441-89A6-1F280A628FB6}" type="presOf" srcId="{541B3879-EA88-C947-B53F-E94F02A53734}" destId="{0DEA1396-BCB3-7D47-8A43-1B33C6E231B8}" srcOrd="0" destOrd="0" presId="urn:microsoft.com/office/officeart/2009/3/layout/HorizontalOrganizationChart#460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506B1A01-FE0B-674C-BAA5-71F513AC76CA}" type="presParOf" srcId="{0DEA1396-BCB3-7D47-8A43-1B33C6E231B8}" destId="{52857B8B-38F8-2945-9A52-B52A306CD32D}" srcOrd="0" destOrd="0" presId="urn:microsoft.com/office/officeart/2009/3/layout/HorizontalOrganizationChart#460"/>
    <dgm:cxn modelId="{A3F2889E-C67E-9049-AE27-58CF38C7DA27}" type="presParOf" srcId="{52857B8B-38F8-2945-9A52-B52A306CD32D}" destId="{D1D3354F-CC3A-FD45-95D9-BA8C40895236}" srcOrd="0" destOrd="0" presId="urn:microsoft.com/office/officeart/2009/3/layout/HorizontalOrganizationChart#460"/>
    <dgm:cxn modelId="{58FD3083-30CC-C344-B66C-99921F8A7535}" type="presParOf" srcId="{D1D3354F-CC3A-FD45-95D9-BA8C40895236}" destId="{7F94D874-DF12-3A40-8D54-3526B5090B58}" srcOrd="0" destOrd="0" presId="urn:microsoft.com/office/officeart/2009/3/layout/HorizontalOrganizationChart#460"/>
    <dgm:cxn modelId="{B421225B-1F3D-5344-83C2-F53261A9DB04}" type="presParOf" srcId="{D1D3354F-CC3A-FD45-95D9-BA8C40895236}" destId="{1425B026-F90C-5F41-A647-5C6A253DAD8C}" srcOrd="1" destOrd="0" presId="urn:microsoft.com/office/officeart/2009/3/layout/HorizontalOrganizationChart#460"/>
    <dgm:cxn modelId="{DD69F489-7F76-1843-AC04-A05727523002}" type="presParOf" srcId="{52857B8B-38F8-2945-9A52-B52A306CD32D}" destId="{C4BDB34F-36C6-544D-94C3-8C8EB2CAD5C7}" srcOrd="1" destOrd="0" presId="urn:microsoft.com/office/officeart/2009/3/layout/HorizontalOrganizationChart#460"/>
    <dgm:cxn modelId="{39E09392-3C73-7F49-818E-303F43834BA1}" type="presParOf" srcId="{C4BDB34F-36C6-544D-94C3-8C8EB2CAD5C7}" destId="{DF645C4F-852C-074B-AACA-604A9C228FAE}" srcOrd="0" destOrd="0" presId="urn:microsoft.com/office/officeart/2009/3/layout/HorizontalOrganizationChart#460"/>
    <dgm:cxn modelId="{2F1EE25D-8C0D-2F49-8DA5-9359E3162536}" type="presParOf" srcId="{C4BDB34F-36C6-544D-94C3-8C8EB2CAD5C7}" destId="{263900C7-1B7D-6848-9702-C5BA446B0B6E}" srcOrd="1" destOrd="0" presId="urn:microsoft.com/office/officeart/2009/3/layout/HorizontalOrganizationChart#460"/>
    <dgm:cxn modelId="{572ACCC9-DB9C-044D-B104-E27966E13170}" type="presParOf" srcId="{263900C7-1B7D-6848-9702-C5BA446B0B6E}" destId="{19B806D2-1722-A947-908F-5BC546DEE46E}" srcOrd="0" destOrd="0" presId="urn:microsoft.com/office/officeart/2009/3/layout/HorizontalOrganizationChart#460"/>
    <dgm:cxn modelId="{C3D8A38E-EF23-6649-93F6-119379B8F075}" type="presParOf" srcId="{19B806D2-1722-A947-908F-5BC546DEE46E}" destId="{8F131D9B-59CE-8F4E-A033-780A8CACD6BE}" srcOrd="0" destOrd="0" presId="urn:microsoft.com/office/officeart/2009/3/layout/HorizontalOrganizationChart#460"/>
    <dgm:cxn modelId="{E302FF1A-1140-EC4A-8617-308130AE2B46}" type="presParOf" srcId="{19B806D2-1722-A947-908F-5BC546DEE46E}" destId="{FDDB43A7-B0AE-1F41-B428-69B43D38E435}" srcOrd="1" destOrd="0" presId="urn:microsoft.com/office/officeart/2009/3/layout/HorizontalOrganizationChart#460"/>
    <dgm:cxn modelId="{89735575-A01C-4349-9507-AA49599A714B}" type="presParOf" srcId="{263900C7-1B7D-6848-9702-C5BA446B0B6E}" destId="{964E92ED-AB46-6344-BE6F-0B211AC5705B}" srcOrd="1" destOrd="0" presId="urn:microsoft.com/office/officeart/2009/3/layout/HorizontalOrganizationChart#460"/>
    <dgm:cxn modelId="{7DA01EEA-310E-B240-95FA-35032096E143}" type="presParOf" srcId="{964E92ED-AB46-6344-BE6F-0B211AC5705B}" destId="{E0B5C27A-2386-6A42-846D-AF903321D20E}" srcOrd="0" destOrd="0" presId="urn:microsoft.com/office/officeart/2009/3/layout/HorizontalOrganizationChart#460"/>
    <dgm:cxn modelId="{9D93506A-9A93-854C-BBC2-897D818115A9}" type="presParOf" srcId="{964E92ED-AB46-6344-BE6F-0B211AC5705B}" destId="{73560E62-D7E1-7A4E-88D3-8044A357F40F}" srcOrd="1" destOrd="0" presId="urn:microsoft.com/office/officeart/2009/3/layout/HorizontalOrganizationChart#460"/>
    <dgm:cxn modelId="{183EB5EF-F5BC-8F42-87E5-70FE91A84791}" type="presParOf" srcId="{73560E62-D7E1-7A4E-88D3-8044A357F40F}" destId="{47A86816-2D01-0843-A0C7-2D3B27FD3794}" srcOrd="0" destOrd="0" presId="urn:microsoft.com/office/officeart/2009/3/layout/HorizontalOrganizationChart#460"/>
    <dgm:cxn modelId="{77A923BA-B5F9-EF46-ABB6-A1F203706928}" type="presParOf" srcId="{47A86816-2D01-0843-A0C7-2D3B27FD3794}" destId="{78513C9F-7BEE-1A4B-BCCE-7BB360041889}" srcOrd="0" destOrd="0" presId="urn:microsoft.com/office/officeart/2009/3/layout/HorizontalOrganizationChart#460"/>
    <dgm:cxn modelId="{5F057A46-E511-9C48-90CD-1A872A61C822}" type="presParOf" srcId="{47A86816-2D01-0843-A0C7-2D3B27FD3794}" destId="{EB8255DF-8487-CA42-9F90-3D3DDEF71F9B}" srcOrd="1" destOrd="0" presId="urn:microsoft.com/office/officeart/2009/3/layout/HorizontalOrganizationChart#460"/>
    <dgm:cxn modelId="{0B1D3093-E50B-784A-9DBE-45DD2A05F484}" type="presParOf" srcId="{73560E62-D7E1-7A4E-88D3-8044A357F40F}" destId="{1F60D9DB-46F2-4644-8DD5-ED81FEDA1D1E}" srcOrd="1" destOrd="0" presId="urn:microsoft.com/office/officeart/2009/3/layout/HorizontalOrganizationChart#460"/>
    <dgm:cxn modelId="{84ACEEFC-8B62-1448-838A-12AEB4FC6147}" type="presParOf" srcId="{73560E62-D7E1-7A4E-88D3-8044A357F40F}" destId="{1409CFA4-C1CE-8E49-8F08-2F897CB153EF}" srcOrd="2" destOrd="0" presId="urn:microsoft.com/office/officeart/2009/3/layout/HorizontalOrganizationChart#460"/>
    <dgm:cxn modelId="{970CD05B-5735-FB49-A232-580C67B62BFE}" type="presParOf" srcId="{964E92ED-AB46-6344-BE6F-0B211AC5705B}" destId="{9B2DC49C-B90D-3848-BA1F-3DF6F6B706AC}" srcOrd="2" destOrd="0" presId="urn:microsoft.com/office/officeart/2009/3/layout/HorizontalOrganizationChart#460"/>
    <dgm:cxn modelId="{F068730F-B87F-C34F-95A1-28394258E781}" type="presParOf" srcId="{964E92ED-AB46-6344-BE6F-0B211AC5705B}" destId="{02F5CA14-0D4F-8E45-B915-5DD80109FF0B}" srcOrd="3" destOrd="0" presId="urn:microsoft.com/office/officeart/2009/3/layout/HorizontalOrganizationChart#460"/>
    <dgm:cxn modelId="{609AB790-AA5B-E14B-B0AF-A5862217894E}" type="presParOf" srcId="{02F5CA14-0D4F-8E45-B915-5DD80109FF0B}" destId="{F5E3B8ED-CC6A-6245-950D-848FAD6F8E4E}" srcOrd="0" destOrd="0" presId="urn:microsoft.com/office/officeart/2009/3/layout/HorizontalOrganizationChart#460"/>
    <dgm:cxn modelId="{7D26FFB7-97F3-8044-89CB-928926017EFA}" type="presParOf" srcId="{F5E3B8ED-CC6A-6245-950D-848FAD6F8E4E}" destId="{4CC86D0E-1708-0344-B27F-922E75EF3284}" srcOrd="0" destOrd="0" presId="urn:microsoft.com/office/officeart/2009/3/layout/HorizontalOrganizationChart#460"/>
    <dgm:cxn modelId="{939AB103-1284-CE4F-92C7-83475D25DCE2}" type="presParOf" srcId="{F5E3B8ED-CC6A-6245-950D-848FAD6F8E4E}" destId="{D17E581F-490C-7843-96E3-EB0647C55DC0}" srcOrd="1" destOrd="0" presId="urn:microsoft.com/office/officeart/2009/3/layout/HorizontalOrganizationChart#460"/>
    <dgm:cxn modelId="{4E53E1FB-3566-0F46-9E6D-FEEBEE386FD5}" type="presParOf" srcId="{02F5CA14-0D4F-8E45-B915-5DD80109FF0B}" destId="{D2562F6E-468E-6043-AC67-5765B76ACF3E}" srcOrd="1" destOrd="0" presId="urn:microsoft.com/office/officeart/2009/3/layout/HorizontalOrganizationChart#460"/>
    <dgm:cxn modelId="{B6A6D040-644B-6F40-8F92-3E53D3CAC178}" type="presParOf" srcId="{02F5CA14-0D4F-8E45-B915-5DD80109FF0B}" destId="{BA96B2E6-5464-6A40-B253-BEEE2EDFCF22}" srcOrd="2" destOrd="0" presId="urn:microsoft.com/office/officeart/2009/3/layout/HorizontalOrganizationChart#460"/>
    <dgm:cxn modelId="{0D9120DE-6ECD-6142-8B23-F3AEA5F5114F}" type="presParOf" srcId="{964E92ED-AB46-6344-BE6F-0B211AC5705B}" destId="{2AF4A4AD-7429-4D4E-B030-D6FC49C598DB}" srcOrd="4" destOrd="0" presId="urn:microsoft.com/office/officeart/2009/3/layout/HorizontalOrganizationChart#460"/>
    <dgm:cxn modelId="{310FD5FE-4597-7E4A-8FCE-6B744E8927AF}" type="presParOf" srcId="{964E92ED-AB46-6344-BE6F-0B211AC5705B}" destId="{33C2FEBC-C06A-704F-BAB0-5FA2C1C3A76E}" srcOrd="5" destOrd="0" presId="urn:microsoft.com/office/officeart/2009/3/layout/HorizontalOrganizationChart#460"/>
    <dgm:cxn modelId="{0FD5847A-3415-7C41-A32D-6A002E985453}" type="presParOf" srcId="{33C2FEBC-C06A-704F-BAB0-5FA2C1C3A76E}" destId="{9FE4E720-463D-7644-9CDB-50491F4715E5}" srcOrd="0" destOrd="0" presId="urn:microsoft.com/office/officeart/2009/3/layout/HorizontalOrganizationChart#460"/>
    <dgm:cxn modelId="{6DC1A306-9382-354B-A836-7FA909B033BE}" type="presParOf" srcId="{9FE4E720-463D-7644-9CDB-50491F4715E5}" destId="{82D85DF7-4193-E942-90D9-DCED4868E37E}" srcOrd="0" destOrd="0" presId="urn:microsoft.com/office/officeart/2009/3/layout/HorizontalOrganizationChart#460"/>
    <dgm:cxn modelId="{3361D91C-8723-5047-A86E-08CE803077C6}" type="presParOf" srcId="{9FE4E720-463D-7644-9CDB-50491F4715E5}" destId="{055D0762-112A-3A4F-BDF8-4541A2A558F4}" srcOrd="1" destOrd="0" presId="urn:microsoft.com/office/officeart/2009/3/layout/HorizontalOrganizationChart#460"/>
    <dgm:cxn modelId="{46EDCF40-4888-D445-9786-2593A45BC34D}" type="presParOf" srcId="{33C2FEBC-C06A-704F-BAB0-5FA2C1C3A76E}" destId="{BCD94E48-508D-FD4B-ABFF-10A8817791D2}" srcOrd="1" destOrd="0" presId="urn:microsoft.com/office/officeart/2009/3/layout/HorizontalOrganizationChart#460"/>
    <dgm:cxn modelId="{861AA579-F4E8-374D-9D06-452036E8B3B7}" type="presParOf" srcId="{33C2FEBC-C06A-704F-BAB0-5FA2C1C3A76E}" destId="{50423F10-FD33-DD44-9142-96065094D645}" srcOrd="2" destOrd="0" presId="urn:microsoft.com/office/officeart/2009/3/layout/HorizontalOrganizationChart#460"/>
    <dgm:cxn modelId="{10533D3F-D601-284B-BBF6-ECD7ED4A3B97}" type="presParOf" srcId="{263900C7-1B7D-6848-9702-C5BA446B0B6E}" destId="{49183ECD-F90E-F248-82EE-0B6BF7E650E3}" srcOrd="2" destOrd="0" presId="urn:microsoft.com/office/officeart/2009/3/layout/HorizontalOrganizationChart#460"/>
    <dgm:cxn modelId="{36C4D171-FE90-1549-88F2-E2A60D610FC9}" type="presParOf" srcId="{C4BDB34F-36C6-544D-94C3-8C8EB2CAD5C7}" destId="{267AB918-9314-B54B-841E-1D14126952D0}" srcOrd="2" destOrd="0" presId="urn:microsoft.com/office/officeart/2009/3/layout/HorizontalOrganizationChart#460"/>
    <dgm:cxn modelId="{5BDF058F-5E8C-0B48-B216-5E5E3983EBDA}" type="presParOf" srcId="{C4BDB34F-36C6-544D-94C3-8C8EB2CAD5C7}" destId="{728F1087-E038-6746-8C06-852F123B42B0}" srcOrd="3" destOrd="0" presId="urn:microsoft.com/office/officeart/2009/3/layout/HorizontalOrganizationChart#460"/>
    <dgm:cxn modelId="{F85935C3-4C18-024C-92E3-8A728721E9BD}" type="presParOf" srcId="{728F1087-E038-6746-8C06-852F123B42B0}" destId="{13B70B65-FA81-EF44-AC5D-061177AC57F3}" srcOrd="0" destOrd="0" presId="urn:microsoft.com/office/officeart/2009/3/layout/HorizontalOrganizationChart#460"/>
    <dgm:cxn modelId="{5B232FEA-7D77-EA4F-B89B-D4EC6E326CEC}" type="presParOf" srcId="{13B70B65-FA81-EF44-AC5D-061177AC57F3}" destId="{EA8720FF-3D29-EE4F-84E4-C6A5F592781F}" srcOrd="0" destOrd="0" presId="urn:microsoft.com/office/officeart/2009/3/layout/HorizontalOrganizationChart#460"/>
    <dgm:cxn modelId="{F5D38E4B-51E3-B04D-98C6-98C447C49504}" type="presParOf" srcId="{13B70B65-FA81-EF44-AC5D-061177AC57F3}" destId="{D317960D-C763-064B-91FB-D634A3F65454}" srcOrd="1" destOrd="0" presId="urn:microsoft.com/office/officeart/2009/3/layout/HorizontalOrganizationChart#460"/>
    <dgm:cxn modelId="{2D8983F8-B7B7-FC44-8E49-9975E546F7D9}" type="presParOf" srcId="{728F1087-E038-6746-8C06-852F123B42B0}" destId="{5B7E859A-214A-974C-8334-0C226B81393E}" srcOrd="1" destOrd="0" presId="urn:microsoft.com/office/officeart/2009/3/layout/HorizontalOrganizationChart#460"/>
    <dgm:cxn modelId="{E03E0AB3-2D7E-E641-B519-41AB7A788BC1}" type="presParOf" srcId="{728F1087-E038-6746-8C06-852F123B42B0}" destId="{5F054A15-DFC3-3247-8434-C5D68A6210C4}" srcOrd="2" destOrd="0" presId="urn:microsoft.com/office/officeart/2009/3/layout/HorizontalOrganizationChart#460"/>
    <dgm:cxn modelId="{0D1E2573-B07F-FB46-BB35-B5AC646CF491}" type="presParOf" srcId="{52857B8B-38F8-2945-9A52-B52A306CD32D}" destId="{79F84565-4304-E64C-BF3D-35C050A357CF}" srcOrd="2" destOrd="0" presId="urn:microsoft.com/office/officeart/2009/3/layout/HorizontalOrganizationChart#46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1" loCatId="" qsTypeId="urn:microsoft.com/office/officeart/2005/8/quickstyle/simple1#490" qsCatId="simple" csTypeId="urn:microsoft.com/office/officeart/2005/8/colors/accent2_1#224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宏观调控</a:t>
          </a:r>
          <a:endParaRPr lang="zh-CN" altLang="en-US" dirty="0">
            <a:solidFill>
              <a:schemeClr val="bg1"/>
            </a:solidFill>
          </a:endParaRPr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8FBA5B75-D6E9-BC4B-9591-FBAC831FB475}" type="presOf" srcId="{7D64CD01-2200-F44B-8124-6D2289A64719}" destId="{FDDB43A7-B0AE-1F41-B428-69B43D38E435}" srcOrd="1" destOrd="0" presId="urn:microsoft.com/office/officeart/2009/3/layout/HorizontalOrganizationChart#461"/>
    <dgm:cxn modelId="{F7EE4702-A02B-AB4D-AD79-5D794EA422BF}" type="presOf" srcId="{5E5DD2E6-C9A6-E34D-AE06-9B1448B5F350}" destId="{7F94D874-DF12-3A40-8D54-3526B5090B58}" srcOrd="0" destOrd="0" presId="urn:microsoft.com/office/officeart/2009/3/layout/HorizontalOrganizationChart#461"/>
    <dgm:cxn modelId="{DF38029E-324F-C742-88A1-2EB5482B9A7F}" type="presOf" srcId="{23F3F096-4373-E94C-B807-5007BD978A26}" destId="{EA8720FF-3D29-EE4F-84E4-C6A5F592781F}" srcOrd="0" destOrd="0" presId="urn:microsoft.com/office/officeart/2009/3/layout/HorizontalOrganizationChart#461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F73969BE-03A0-3047-A7F3-85E355D1038E}" type="presOf" srcId="{E02851C7-2888-A740-AACF-531284989685}" destId="{EB8255DF-8487-CA42-9F90-3D3DDEF71F9B}" srcOrd="1" destOrd="0" presId="urn:microsoft.com/office/officeart/2009/3/layout/HorizontalOrganizationChart#461"/>
    <dgm:cxn modelId="{ACF4D744-B659-714D-95F0-8F67768462F4}" type="presOf" srcId="{23F3F096-4373-E94C-B807-5007BD978A26}" destId="{D317960D-C763-064B-91FB-D634A3F65454}" srcOrd="1" destOrd="0" presId="urn:microsoft.com/office/officeart/2009/3/layout/HorizontalOrganizationChart#461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93A40306-E23C-4A48-9808-297E3AB2FF1C}" type="presOf" srcId="{68B1CE85-2412-8444-A027-ECB549DEE809}" destId="{055D0762-112A-3A4F-BDF8-4541A2A558F4}" srcOrd="1" destOrd="0" presId="urn:microsoft.com/office/officeart/2009/3/layout/HorizontalOrganizationChart#461"/>
    <dgm:cxn modelId="{22C3895E-31EA-5A41-A12A-F4ACC7899B28}" type="presOf" srcId="{59B2D93B-8FD3-644E-9BEA-D0873C923C4A}" destId="{9B2DC49C-B90D-3848-BA1F-3DF6F6B706AC}" srcOrd="0" destOrd="0" presId="urn:microsoft.com/office/officeart/2009/3/layout/HorizontalOrganizationChart#461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1CA96A7E-6BB4-D94A-AF76-5446094C162B}" type="presOf" srcId="{745FE812-50A7-CC49-8B27-76E6CDC720C2}" destId="{DF645C4F-852C-074B-AACA-604A9C228FAE}" srcOrd="0" destOrd="0" presId="urn:microsoft.com/office/officeart/2009/3/layout/HorizontalOrganizationChart#461"/>
    <dgm:cxn modelId="{B5B43B93-F8A6-924F-8589-59F96C1A6A36}" type="presOf" srcId="{541B3879-EA88-C947-B53F-E94F02A53734}" destId="{0DEA1396-BCB3-7D47-8A43-1B33C6E231B8}" srcOrd="0" destOrd="0" presId="urn:microsoft.com/office/officeart/2009/3/layout/HorizontalOrganizationChart#461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731107E9-F9AD-1A48-ABE2-1FA50FD702DA}" type="presOf" srcId="{DAEA3EA8-E4DE-BC4F-9796-9A8CD5A6D75D}" destId="{D17E581F-490C-7843-96E3-EB0647C55DC0}" srcOrd="1" destOrd="0" presId="urn:microsoft.com/office/officeart/2009/3/layout/HorizontalOrganizationChart#461"/>
    <dgm:cxn modelId="{E35CB454-DE31-C640-A87B-25A960B075B7}" type="presOf" srcId="{7D64CD01-2200-F44B-8124-6D2289A64719}" destId="{8F131D9B-59CE-8F4E-A033-780A8CACD6BE}" srcOrd="0" destOrd="0" presId="urn:microsoft.com/office/officeart/2009/3/layout/HorizontalOrganizationChart#461"/>
    <dgm:cxn modelId="{BD6406C5-12E1-3342-AFF6-0CF6FD8D304F}" type="presOf" srcId="{DAEA3EA8-E4DE-BC4F-9796-9A8CD5A6D75D}" destId="{4CC86D0E-1708-0344-B27F-922E75EF3284}" srcOrd="0" destOrd="0" presId="urn:microsoft.com/office/officeart/2009/3/layout/HorizontalOrganizationChart#461"/>
    <dgm:cxn modelId="{B6C3D5FC-05CB-4B45-A4A1-092E2EF03473}" type="presOf" srcId="{9D809256-F8D1-6647-8C26-F0FC46D00B9F}" destId="{267AB918-9314-B54B-841E-1D14126952D0}" srcOrd="0" destOrd="0" presId="urn:microsoft.com/office/officeart/2009/3/layout/HorizontalOrganizationChart#461"/>
    <dgm:cxn modelId="{C5E80C78-74FC-B54A-B1D6-C0FD36CF6A29}" type="presOf" srcId="{5E5DD2E6-C9A6-E34D-AE06-9B1448B5F350}" destId="{1425B026-F90C-5F41-A647-5C6A253DAD8C}" srcOrd="1" destOrd="0" presId="urn:microsoft.com/office/officeart/2009/3/layout/HorizontalOrganizationChart#461"/>
    <dgm:cxn modelId="{0261EE17-B2D0-894E-B9AA-72D615B67678}" type="presOf" srcId="{E02851C7-2888-A740-AACF-531284989685}" destId="{78513C9F-7BEE-1A4B-BCCE-7BB360041889}" srcOrd="0" destOrd="0" presId="urn:microsoft.com/office/officeart/2009/3/layout/HorizontalOrganizationChart#461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9C3F6A96-3BE2-CA48-BA0D-5C88CC1FDE99}" type="presOf" srcId="{261E175C-9891-4644-938F-382BB3852F7B}" destId="{2AF4A4AD-7429-4D4E-B030-D6FC49C598DB}" srcOrd="0" destOrd="0" presId="urn:microsoft.com/office/officeart/2009/3/layout/HorizontalOrganizationChart#461"/>
    <dgm:cxn modelId="{6E42F73A-B6B8-7146-AF2C-1B5CA74B55D8}" type="presOf" srcId="{68B1CE85-2412-8444-A027-ECB549DEE809}" destId="{82D85DF7-4193-E942-90D9-DCED4868E37E}" srcOrd="0" destOrd="0" presId="urn:microsoft.com/office/officeart/2009/3/layout/HorizontalOrganizationChart#461"/>
    <dgm:cxn modelId="{28A38DC5-D468-4141-91AE-4DAE07B61560}" type="presOf" srcId="{DA2F404A-FB1E-2D46-909B-718E240C710E}" destId="{E0B5C27A-2386-6A42-846D-AF903321D20E}" srcOrd="0" destOrd="0" presId="urn:microsoft.com/office/officeart/2009/3/layout/HorizontalOrganizationChart#461"/>
    <dgm:cxn modelId="{3FEB2948-FFAB-004A-AF4E-579D0EAD6EC9}" type="presParOf" srcId="{0DEA1396-BCB3-7D47-8A43-1B33C6E231B8}" destId="{52857B8B-38F8-2945-9A52-B52A306CD32D}" srcOrd="0" destOrd="0" presId="urn:microsoft.com/office/officeart/2009/3/layout/HorizontalOrganizationChart#461"/>
    <dgm:cxn modelId="{0B9DD062-E490-2448-A46C-189D5319F085}" type="presParOf" srcId="{52857B8B-38F8-2945-9A52-B52A306CD32D}" destId="{D1D3354F-CC3A-FD45-95D9-BA8C40895236}" srcOrd="0" destOrd="0" presId="urn:microsoft.com/office/officeart/2009/3/layout/HorizontalOrganizationChart#461"/>
    <dgm:cxn modelId="{71B88EF8-032C-154C-92A9-D848371E72B8}" type="presParOf" srcId="{D1D3354F-CC3A-FD45-95D9-BA8C40895236}" destId="{7F94D874-DF12-3A40-8D54-3526B5090B58}" srcOrd="0" destOrd="0" presId="urn:microsoft.com/office/officeart/2009/3/layout/HorizontalOrganizationChart#461"/>
    <dgm:cxn modelId="{8FC1EEFD-B6EA-5E40-82A6-2BC82B452F79}" type="presParOf" srcId="{D1D3354F-CC3A-FD45-95D9-BA8C40895236}" destId="{1425B026-F90C-5F41-A647-5C6A253DAD8C}" srcOrd="1" destOrd="0" presId="urn:microsoft.com/office/officeart/2009/3/layout/HorizontalOrganizationChart#461"/>
    <dgm:cxn modelId="{BB889264-4423-D540-8071-AB484266E2B8}" type="presParOf" srcId="{52857B8B-38F8-2945-9A52-B52A306CD32D}" destId="{C4BDB34F-36C6-544D-94C3-8C8EB2CAD5C7}" srcOrd="1" destOrd="0" presId="urn:microsoft.com/office/officeart/2009/3/layout/HorizontalOrganizationChart#461"/>
    <dgm:cxn modelId="{7F3E3845-3563-2648-9E12-EE6C3E6C0B1A}" type="presParOf" srcId="{C4BDB34F-36C6-544D-94C3-8C8EB2CAD5C7}" destId="{DF645C4F-852C-074B-AACA-604A9C228FAE}" srcOrd="0" destOrd="0" presId="urn:microsoft.com/office/officeart/2009/3/layout/HorizontalOrganizationChart#461"/>
    <dgm:cxn modelId="{DB90FBF3-B76D-974E-B1FA-3A5827A25AD4}" type="presParOf" srcId="{C4BDB34F-36C6-544D-94C3-8C8EB2CAD5C7}" destId="{263900C7-1B7D-6848-9702-C5BA446B0B6E}" srcOrd="1" destOrd="0" presId="urn:microsoft.com/office/officeart/2009/3/layout/HorizontalOrganizationChart#461"/>
    <dgm:cxn modelId="{95EE1731-0C7E-8841-A750-A299B267CBAB}" type="presParOf" srcId="{263900C7-1B7D-6848-9702-C5BA446B0B6E}" destId="{19B806D2-1722-A947-908F-5BC546DEE46E}" srcOrd="0" destOrd="0" presId="urn:microsoft.com/office/officeart/2009/3/layout/HorizontalOrganizationChart#461"/>
    <dgm:cxn modelId="{C32343C6-A210-2043-A128-0B68C25E9F41}" type="presParOf" srcId="{19B806D2-1722-A947-908F-5BC546DEE46E}" destId="{8F131D9B-59CE-8F4E-A033-780A8CACD6BE}" srcOrd="0" destOrd="0" presId="urn:microsoft.com/office/officeart/2009/3/layout/HorizontalOrganizationChart#461"/>
    <dgm:cxn modelId="{6E89A2E1-9085-6042-92F4-C96B640FBC35}" type="presParOf" srcId="{19B806D2-1722-A947-908F-5BC546DEE46E}" destId="{FDDB43A7-B0AE-1F41-B428-69B43D38E435}" srcOrd="1" destOrd="0" presId="urn:microsoft.com/office/officeart/2009/3/layout/HorizontalOrganizationChart#461"/>
    <dgm:cxn modelId="{8DCE66A0-C9F8-DD4D-B2C6-DAFA5AA88CAE}" type="presParOf" srcId="{263900C7-1B7D-6848-9702-C5BA446B0B6E}" destId="{964E92ED-AB46-6344-BE6F-0B211AC5705B}" srcOrd="1" destOrd="0" presId="urn:microsoft.com/office/officeart/2009/3/layout/HorizontalOrganizationChart#461"/>
    <dgm:cxn modelId="{A5294634-E698-0C4F-B465-E3CEFFA028EF}" type="presParOf" srcId="{964E92ED-AB46-6344-BE6F-0B211AC5705B}" destId="{E0B5C27A-2386-6A42-846D-AF903321D20E}" srcOrd="0" destOrd="0" presId="urn:microsoft.com/office/officeart/2009/3/layout/HorizontalOrganizationChart#461"/>
    <dgm:cxn modelId="{ABE86022-F6F2-9E47-8669-788A4D56AC8E}" type="presParOf" srcId="{964E92ED-AB46-6344-BE6F-0B211AC5705B}" destId="{73560E62-D7E1-7A4E-88D3-8044A357F40F}" srcOrd="1" destOrd="0" presId="urn:microsoft.com/office/officeart/2009/3/layout/HorizontalOrganizationChart#461"/>
    <dgm:cxn modelId="{01C6C3C1-9E20-7A42-AA88-FEA7AEC235A7}" type="presParOf" srcId="{73560E62-D7E1-7A4E-88D3-8044A357F40F}" destId="{47A86816-2D01-0843-A0C7-2D3B27FD3794}" srcOrd="0" destOrd="0" presId="urn:microsoft.com/office/officeart/2009/3/layout/HorizontalOrganizationChart#461"/>
    <dgm:cxn modelId="{89FAD3F1-E8B0-364C-819F-B577A7F8D593}" type="presParOf" srcId="{47A86816-2D01-0843-A0C7-2D3B27FD3794}" destId="{78513C9F-7BEE-1A4B-BCCE-7BB360041889}" srcOrd="0" destOrd="0" presId="urn:microsoft.com/office/officeart/2009/3/layout/HorizontalOrganizationChart#461"/>
    <dgm:cxn modelId="{CC6F4AB4-DAA5-784D-B505-123F91D41F00}" type="presParOf" srcId="{47A86816-2D01-0843-A0C7-2D3B27FD3794}" destId="{EB8255DF-8487-CA42-9F90-3D3DDEF71F9B}" srcOrd="1" destOrd="0" presId="urn:microsoft.com/office/officeart/2009/3/layout/HorizontalOrganizationChart#461"/>
    <dgm:cxn modelId="{211D11CC-5940-7743-8AB6-FDB4AE1EE55D}" type="presParOf" srcId="{73560E62-D7E1-7A4E-88D3-8044A357F40F}" destId="{1F60D9DB-46F2-4644-8DD5-ED81FEDA1D1E}" srcOrd="1" destOrd="0" presId="urn:microsoft.com/office/officeart/2009/3/layout/HorizontalOrganizationChart#461"/>
    <dgm:cxn modelId="{F5255A11-DD4B-BB45-87BA-EFCDCEB3A8F8}" type="presParOf" srcId="{73560E62-D7E1-7A4E-88D3-8044A357F40F}" destId="{1409CFA4-C1CE-8E49-8F08-2F897CB153EF}" srcOrd="2" destOrd="0" presId="urn:microsoft.com/office/officeart/2009/3/layout/HorizontalOrganizationChart#461"/>
    <dgm:cxn modelId="{ADED8EEE-8A48-F946-8520-A29D0878587B}" type="presParOf" srcId="{964E92ED-AB46-6344-BE6F-0B211AC5705B}" destId="{9B2DC49C-B90D-3848-BA1F-3DF6F6B706AC}" srcOrd="2" destOrd="0" presId="urn:microsoft.com/office/officeart/2009/3/layout/HorizontalOrganizationChart#461"/>
    <dgm:cxn modelId="{B28D568E-08D0-1840-B378-17A141677F40}" type="presParOf" srcId="{964E92ED-AB46-6344-BE6F-0B211AC5705B}" destId="{02F5CA14-0D4F-8E45-B915-5DD80109FF0B}" srcOrd="3" destOrd="0" presId="urn:microsoft.com/office/officeart/2009/3/layout/HorizontalOrganizationChart#461"/>
    <dgm:cxn modelId="{C167C0C1-EA0E-B44C-B4B7-832DB0E3B7E6}" type="presParOf" srcId="{02F5CA14-0D4F-8E45-B915-5DD80109FF0B}" destId="{F5E3B8ED-CC6A-6245-950D-848FAD6F8E4E}" srcOrd="0" destOrd="0" presId="urn:microsoft.com/office/officeart/2009/3/layout/HorizontalOrganizationChart#461"/>
    <dgm:cxn modelId="{DF2E9804-69E4-BE4D-B077-5515ABCA1D9E}" type="presParOf" srcId="{F5E3B8ED-CC6A-6245-950D-848FAD6F8E4E}" destId="{4CC86D0E-1708-0344-B27F-922E75EF3284}" srcOrd="0" destOrd="0" presId="urn:microsoft.com/office/officeart/2009/3/layout/HorizontalOrganizationChart#461"/>
    <dgm:cxn modelId="{8588726C-7469-A04C-B120-C0E51E403DB7}" type="presParOf" srcId="{F5E3B8ED-CC6A-6245-950D-848FAD6F8E4E}" destId="{D17E581F-490C-7843-96E3-EB0647C55DC0}" srcOrd="1" destOrd="0" presId="urn:microsoft.com/office/officeart/2009/3/layout/HorizontalOrganizationChart#461"/>
    <dgm:cxn modelId="{CA9DCDBC-8349-5847-89CE-F15AECD2A126}" type="presParOf" srcId="{02F5CA14-0D4F-8E45-B915-5DD80109FF0B}" destId="{D2562F6E-468E-6043-AC67-5765B76ACF3E}" srcOrd="1" destOrd="0" presId="urn:microsoft.com/office/officeart/2009/3/layout/HorizontalOrganizationChart#461"/>
    <dgm:cxn modelId="{C296329B-0798-3044-BC66-C6CEEE685BF0}" type="presParOf" srcId="{02F5CA14-0D4F-8E45-B915-5DD80109FF0B}" destId="{BA96B2E6-5464-6A40-B253-BEEE2EDFCF22}" srcOrd="2" destOrd="0" presId="urn:microsoft.com/office/officeart/2009/3/layout/HorizontalOrganizationChart#461"/>
    <dgm:cxn modelId="{DF343145-A78F-4249-A04F-3ABF0E80C74E}" type="presParOf" srcId="{964E92ED-AB46-6344-BE6F-0B211AC5705B}" destId="{2AF4A4AD-7429-4D4E-B030-D6FC49C598DB}" srcOrd="4" destOrd="0" presId="urn:microsoft.com/office/officeart/2009/3/layout/HorizontalOrganizationChart#461"/>
    <dgm:cxn modelId="{EDBF34FB-1C37-CB4D-9F96-3363AFC09249}" type="presParOf" srcId="{964E92ED-AB46-6344-BE6F-0B211AC5705B}" destId="{33C2FEBC-C06A-704F-BAB0-5FA2C1C3A76E}" srcOrd="5" destOrd="0" presId="urn:microsoft.com/office/officeart/2009/3/layout/HorizontalOrganizationChart#461"/>
    <dgm:cxn modelId="{469CA3B5-A761-AB48-B912-9A9012EBC2DF}" type="presParOf" srcId="{33C2FEBC-C06A-704F-BAB0-5FA2C1C3A76E}" destId="{9FE4E720-463D-7644-9CDB-50491F4715E5}" srcOrd="0" destOrd="0" presId="urn:microsoft.com/office/officeart/2009/3/layout/HorizontalOrganizationChart#461"/>
    <dgm:cxn modelId="{37A1C62D-7729-6945-8B6D-CE9315BEC89A}" type="presParOf" srcId="{9FE4E720-463D-7644-9CDB-50491F4715E5}" destId="{82D85DF7-4193-E942-90D9-DCED4868E37E}" srcOrd="0" destOrd="0" presId="urn:microsoft.com/office/officeart/2009/3/layout/HorizontalOrganizationChart#461"/>
    <dgm:cxn modelId="{816C896B-0C88-9F40-AF0D-5CC1D5078CB0}" type="presParOf" srcId="{9FE4E720-463D-7644-9CDB-50491F4715E5}" destId="{055D0762-112A-3A4F-BDF8-4541A2A558F4}" srcOrd="1" destOrd="0" presId="urn:microsoft.com/office/officeart/2009/3/layout/HorizontalOrganizationChart#461"/>
    <dgm:cxn modelId="{9B5E0B60-C828-934F-9815-E2E6894BAAEC}" type="presParOf" srcId="{33C2FEBC-C06A-704F-BAB0-5FA2C1C3A76E}" destId="{BCD94E48-508D-FD4B-ABFF-10A8817791D2}" srcOrd="1" destOrd="0" presId="urn:microsoft.com/office/officeart/2009/3/layout/HorizontalOrganizationChart#461"/>
    <dgm:cxn modelId="{D296343A-421C-3740-852A-3015053D8F26}" type="presParOf" srcId="{33C2FEBC-C06A-704F-BAB0-5FA2C1C3A76E}" destId="{50423F10-FD33-DD44-9142-96065094D645}" srcOrd="2" destOrd="0" presId="urn:microsoft.com/office/officeart/2009/3/layout/HorizontalOrganizationChart#461"/>
    <dgm:cxn modelId="{71DCF862-CC70-5942-8914-69389D27FD88}" type="presParOf" srcId="{263900C7-1B7D-6848-9702-C5BA446B0B6E}" destId="{49183ECD-F90E-F248-82EE-0B6BF7E650E3}" srcOrd="2" destOrd="0" presId="urn:microsoft.com/office/officeart/2009/3/layout/HorizontalOrganizationChart#461"/>
    <dgm:cxn modelId="{E0C61A99-4378-5149-B46C-C22E136CDBA5}" type="presParOf" srcId="{C4BDB34F-36C6-544D-94C3-8C8EB2CAD5C7}" destId="{267AB918-9314-B54B-841E-1D14126952D0}" srcOrd="2" destOrd="0" presId="urn:microsoft.com/office/officeart/2009/3/layout/HorizontalOrganizationChart#461"/>
    <dgm:cxn modelId="{63A7A06E-F73B-6F48-8FFF-DFF8BAE0EBBC}" type="presParOf" srcId="{C4BDB34F-36C6-544D-94C3-8C8EB2CAD5C7}" destId="{728F1087-E038-6746-8C06-852F123B42B0}" srcOrd="3" destOrd="0" presId="urn:microsoft.com/office/officeart/2009/3/layout/HorizontalOrganizationChart#461"/>
    <dgm:cxn modelId="{EEE831B8-1481-2747-A638-684B98789E61}" type="presParOf" srcId="{728F1087-E038-6746-8C06-852F123B42B0}" destId="{13B70B65-FA81-EF44-AC5D-061177AC57F3}" srcOrd="0" destOrd="0" presId="urn:microsoft.com/office/officeart/2009/3/layout/HorizontalOrganizationChart#461"/>
    <dgm:cxn modelId="{77918097-10D0-784F-9F89-618627CA1B44}" type="presParOf" srcId="{13B70B65-FA81-EF44-AC5D-061177AC57F3}" destId="{EA8720FF-3D29-EE4F-84E4-C6A5F592781F}" srcOrd="0" destOrd="0" presId="urn:microsoft.com/office/officeart/2009/3/layout/HorizontalOrganizationChart#461"/>
    <dgm:cxn modelId="{5604C94D-6C5E-EF4D-9A0F-050DDFA92BDA}" type="presParOf" srcId="{13B70B65-FA81-EF44-AC5D-061177AC57F3}" destId="{D317960D-C763-064B-91FB-D634A3F65454}" srcOrd="1" destOrd="0" presId="urn:microsoft.com/office/officeart/2009/3/layout/HorizontalOrganizationChart#461"/>
    <dgm:cxn modelId="{CE0BDCC7-455D-E049-B8F7-F4D15573F5AE}" type="presParOf" srcId="{728F1087-E038-6746-8C06-852F123B42B0}" destId="{5B7E859A-214A-974C-8334-0C226B81393E}" srcOrd="1" destOrd="0" presId="urn:microsoft.com/office/officeart/2009/3/layout/HorizontalOrganizationChart#461"/>
    <dgm:cxn modelId="{D81D03E8-DEFB-1C44-873F-BC97C318C937}" type="presParOf" srcId="{728F1087-E038-6746-8C06-852F123B42B0}" destId="{5F054A15-DFC3-3247-8434-C5D68A6210C4}" srcOrd="2" destOrd="0" presId="urn:microsoft.com/office/officeart/2009/3/layout/HorizontalOrganizationChart#461"/>
    <dgm:cxn modelId="{E0D6BB51-A3B1-0846-957B-5D5FB1F6DF75}" type="presParOf" srcId="{52857B8B-38F8-2945-9A52-B52A306CD32D}" destId="{79F84565-4304-E64C-BF3D-35C050A357CF}" srcOrd="2" destOrd="0" presId="urn:microsoft.com/office/officeart/2009/3/layout/HorizontalOrganizationChart#46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2" loCatId="" qsTypeId="urn:microsoft.com/office/officeart/2005/8/quickstyle/simple1#491" qsCatId="simple" csTypeId="urn:microsoft.com/office/officeart/2005/8/colors/accent2_1#225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/>
      <dgm:t>
        <a:bodyPr/>
        <a:lstStyle/>
        <a:p>
          <a:r>
            <a:rPr lang="zh-CN" altLang="en-US" dirty="0" smtClean="0"/>
            <a:t>国外：资本输出</a:t>
          </a:r>
          <a:endParaRPr lang="zh-CN" altLang="en-US" dirty="0"/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E02851C7-2888-A740-AACF-53128498968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产生</a:t>
          </a:r>
          <a:endParaRPr lang="zh-CN" altLang="en-US" dirty="0">
            <a:solidFill>
              <a:schemeClr val="tx1"/>
            </a:solidFill>
          </a:endParaRPr>
        </a:p>
      </dgm:t>
    </dgm:pt>
    <dgm:pt modelId="{DA2F404A-FB1E-2D46-909B-718E240C710E}" type="par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F1E1DB49-312B-CF41-932D-81FD06991E9D}" type="sibTrans" cxnId="{A20D887A-1E0B-DC40-8A3E-0D6A8948FF18}">
      <dgm:prSet/>
      <dgm:spPr/>
      <dgm:t>
        <a:bodyPr/>
        <a:lstStyle/>
        <a:p>
          <a:endParaRPr lang="zh-CN" altLang="en-US"/>
        </a:p>
      </dgm:t>
    </dgm:pt>
    <dgm:pt modelId="{DAEA3EA8-E4DE-BC4F-9796-9A8CD5A6D75D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59B2D93B-8FD3-644E-9BEA-D0873C923C4A}" type="par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FB503745-7F3B-804A-8DF4-4256784E22D4}" type="sibTrans" cxnId="{5B38463F-D52B-6548-BC0A-AFABAC572314}">
      <dgm:prSet/>
      <dgm:spPr/>
      <dgm:t>
        <a:bodyPr/>
        <a:lstStyle/>
        <a:p>
          <a:endParaRPr lang="zh-CN" altLang="en-US"/>
        </a:p>
      </dgm:t>
    </dgm:pt>
    <dgm:pt modelId="{68B1CE85-2412-8444-A027-ECB549DEE809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宏观调控</a:t>
          </a:r>
          <a:endParaRPr lang="zh-CN" altLang="en-US" dirty="0">
            <a:solidFill>
              <a:schemeClr val="bg1"/>
            </a:solidFill>
          </a:endParaRPr>
        </a:p>
      </dgm:t>
    </dgm:pt>
    <dgm:pt modelId="{261E175C-9891-4644-938F-382BB3852F7B}" type="par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D6612680-571D-2C49-BC13-37EB8DF93EE7}" type="sibTrans" cxnId="{6F7DC3BB-7E51-4740-AF79-7F61CD63C386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E0B5C27A-2386-6A42-846D-AF903321D20E}" type="pres">
      <dgm:prSet presAssocID="{DA2F404A-FB1E-2D46-909B-718E240C710E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73560E62-D7E1-7A4E-88D3-8044A357F40F}" type="pres">
      <dgm:prSet presAssocID="{E02851C7-2888-A740-AACF-531284989685}" presName="hierRoot2" presStyleCnt="0">
        <dgm:presLayoutVars>
          <dgm:hierBranch val="init"/>
        </dgm:presLayoutVars>
      </dgm:prSet>
      <dgm:spPr/>
    </dgm:pt>
    <dgm:pt modelId="{47A86816-2D01-0843-A0C7-2D3B27FD3794}" type="pres">
      <dgm:prSet presAssocID="{E02851C7-2888-A740-AACF-531284989685}" presName="rootComposite" presStyleCnt="0"/>
      <dgm:spPr/>
    </dgm:pt>
    <dgm:pt modelId="{78513C9F-7BEE-1A4B-BCCE-7BB360041889}" type="pres">
      <dgm:prSet presAssocID="{E02851C7-2888-A740-AACF-531284989685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8255DF-8487-CA42-9F90-3D3DDEF71F9B}" type="pres">
      <dgm:prSet presAssocID="{E02851C7-2888-A740-AACF-531284989685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1F60D9DB-46F2-4644-8DD5-ED81FEDA1D1E}" type="pres">
      <dgm:prSet presAssocID="{E02851C7-2888-A740-AACF-531284989685}" presName="hierChild4" presStyleCnt="0"/>
      <dgm:spPr/>
    </dgm:pt>
    <dgm:pt modelId="{1409CFA4-C1CE-8E49-8F08-2F897CB153EF}" type="pres">
      <dgm:prSet presAssocID="{E02851C7-2888-A740-AACF-531284989685}" presName="hierChild5" presStyleCnt="0"/>
      <dgm:spPr/>
    </dgm:pt>
    <dgm:pt modelId="{9B2DC49C-B90D-3848-BA1F-3DF6F6B706AC}" type="pres">
      <dgm:prSet presAssocID="{59B2D93B-8FD3-644E-9BEA-D0873C923C4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2F5CA14-0D4F-8E45-B915-5DD80109FF0B}" type="pres">
      <dgm:prSet presAssocID="{DAEA3EA8-E4DE-BC4F-9796-9A8CD5A6D75D}" presName="hierRoot2" presStyleCnt="0">
        <dgm:presLayoutVars>
          <dgm:hierBranch val="init"/>
        </dgm:presLayoutVars>
      </dgm:prSet>
      <dgm:spPr/>
    </dgm:pt>
    <dgm:pt modelId="{F5E3B8ED-CC6A-6245-950D-848FAD6F8E4E}" type="pres">
      <dgm:prSet presAssocID="{DAEA3EA8-E4DE-BC4F-9796-9A8CD5A6D75D}" presName="rootComposite" presStyleCnt="0"/>
      <dgm:spPr/>
    </dgm:pt>
    <dgm:pt modelId="{4CC86D0E-1708-0344-B27F-922E75EF3284}" type="pres">
      <dgm:prSet presAssocID="{DAEA3EA8-E4DE-BC4F-9796-9A8CD5A6D75D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7E581F-490C-7843-96E3-EB0647C55DC0}" type="pres">
      <dgm:prSet presAssocID="{DAEA3EA8-E4DE-BC4F-9796-9A8CD5A6D75D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D2562F6E-468E-6043-AC67-5765B76ACF3E}" type="pres">
      <dgm:prSet presAssocID="{DAEA3EA8-E4DE-BC4F-9796-9A8CD5A6D75D}" presName="hierChild4" presStyleCnt="0"/>
      <dgm:spPr/>
    </dgm:pt>
    <dgm:pt modelId="{BA96B2E6-5464-6A40-B253-BEEE2EDFCF22}" type="pres">
      <dgm:prSet presAssocID="{DAEA3EA8-E4DE-BC4F-9796-9A8CD5A6D75D}" presName="hierChild5" presStyleCnt="0"/>
      <dgm:spPr/>
    </dgm:pt>
    <dgm:pt modelId="{2AF4A4AD-7429-4D4E-B030-D6FC49C598DB}" type="pres">
      <dgm:prSet presAssocID="{261E175C-9891-4644-938F-382BB3852F7B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3C2FEBC-C06A-704F-BAB0-5FA2C1C3A76E}" type="pres">
      <dgm:prSet presAssocID="{68B1CE85-2412-8444-A027-ECB549DEE809}" presName="hierRoot2" presStyleCnt="0">
        <dgm:presLayoutVars>
          <dgm:hierBranch val="init"/>
        </dgm:presLayoutVars>
      </dgm:prSet>
      <dgm:spPr/>
    </dgm:pt>
    <dgm:pt modelId="{9FE4E720-463D-7644-9CDB-50491F4715E5}" type="pres">
      <dgm:prSet presAssocID="{68B1CE85-2412-8444-A027-ECB549DEE809}" presName="rootComposite" presStyleCnt="0"/>
      <dgm:spPr/>
    </dgm:pt>
    <dgm:pt modelId="{82D85DF7-4193-E942-90D9-DCED4868E37E}" type="pres">
      <dgm:prSet presAssocID="{68B1CE85-2412-8444-A027-ECB549DEE809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55D0762-112A-3A4F-BDF8-4541A2A558F4}" type="pres">
      <dgm:prSet presAssocID="{68B1CE85-2412-8444-A027-ECB549DEE809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BCD94E48-508D-FD4B-ABFF-10A8817791D2}" type="pres">
      <dgm:prSet presAssocID="{68B1CE85-2412-8444-A027-ECB549DEE809}" presName="hierChild4" presStyleCnt="0"/>
      <dgm:spPr/>
    </dgm:pt>
    <dgm:pt modelId="{50423F10-FD33-DD44-9142-96065094D645}" type="pres">
      <dgm:prSet presAssocID="{68B1CE85-2412-8444-A027-ECB549DEE809}" presName="hierChild5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CF855A7F-7513-E74D-8C0B-F01180B46CB3}" type="presOf" srcId="{59B2D93B-8FD3-644E-9BEA-D0873C923C4A}" destId="{9B2DC49C-B90D-3848-BA1F-3DF6F6B706AC}" srcOrd="0" destOrd="0" presId="urn:microsoft.com/office/officeart/2009/3/layout/HorizontalOrganizationChart#462"/>
    <dgm:cxn modelId="{C6A0BC35-121C-D741-BE11-93F15E0D2E79}" type="presOf" srcId="{E02851C7-2888-A740-AACF-531284989685}" destId="{EB8255DF-8487-CA42-9F90-3D3DDEF71F9B}" srcOrd="1" destOrd="0" presId="urn:microsoft.com/office/officeart/2009/3/layout/HorizontalOrganizationChart#462"/>
    <dgm:cxn modelId="{8AE737EC-D00A-724F-A6D6-2B15EE784826}" type="presOf" srcId="{68B1CE85-2412-8444-A027-ECB549DEE809}" destId="{82D85DF7-4193-E942-90D9-DCED4868E37E}" srcOrd="0" destOrd="0" presId="urn:microsoft.com/office/officeart/2009/3/layout/HorizontalOrganizationChart#462"/>
    <dgm:cxn modelId="{DF2093BA-2444-B940-9DD2-B4E0BA5BFE68}" type="presOf" srcId="{E02851C7-2888-A740-AACF-531284989685}" destId="{78513C9F-7BEE-1A4B-BCCE-7BB360041889}" srcOrd="0" destOrd="0" presId="urn:microsoft.com/office/officeart/2009/3/layout/HorizontalOrganizationChart#462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EBD4CFD8-5656-DF43-9B81-3A561D5AC0CE}" type="presOf" srcId="{DA2F404A-FB1E-2D46-909B-718E240C710E}" destId="{E0B5C27A-2386-6A42-846D-AF903321D20E}" srcOrd="0" destOrd="0" presId="urn:microsoft.com/office/officeart/2009/3/layout/HorizontalOrganizationChart#462"/>
    <dgm:cxn modelId="{FABAA257-4622-764E-8A19-0558ABE08876}" type="presOf" srcId="{541B3879-EA88-C947-B53F-E94F02A53734}" destId="{0DEA1396-BCB3-7D47-8A43-1B33C6E231B8}" srcOrd="0" destOrd="0" presId="urn:microsoft.com/office/officeart/2009/3/layout/HorizontalOrganizationChart#462"/>
    <dgm:cxn modelId="{C93551D0-27F6-AA40-B99C-ADE6A3C43334}" type="presOf" srcId="{68B1CE85-2412-8444-A027-ECB549DEE809}" destId="{055D0762-112A-3A4F-BDF8-4541A2A558F4}" srcOrd="1" destOrd="0" presId="urn:microsoft.com/office/officeart/2009/3/layout/HorizontalOrganizationChart#462"/>
    <dgm:cxn modelId="{D7868103-1343-0041-95E2-D67E449738E7}" type="presOf" srcId="{9D809256-F8D1-6647-8C26-F0FC46D00B9F}" destId="{267AB918-9314-B54B-841E-1D14126952D0}" srcOrd="0" destOrd="0" presId="urn:microsoft.com/office/officeart/2009/3/layout/HorizontalOrganizationChart#462"/>
    <dgm:cxn modelId="{A3E8AC64-526F-E445-88EB-2148C87B4EB3}" type="presOf" srcId="{DAEA3EA8-E4DE-BC4F-9796-9A8CD5A6D75D}" destId="{D17E581F-490C-7843-96E3-EB0647C55DC0}" srcOrd="1" destOrd="0" presId="urn:microsoft.com/office/officeart/2009/3/layout/HorizontalOrganizationChart#462"/>
    <dgm:cxn modelId="{82AEF106-4AA5-2449-BFF6-A2272AE122D6}" type="presOf" srcId="{5E5DD2E6-C9A6-E34D-AE06-9B1448B5F350}" destId="{1425B026-F90C-5F41-A647-5C6A253DAD8C}" srcOrd="1" destOrd="0" presId="urn:microsoft.com/office/officeart/2009/3/layout/HorizontalOrganizationChart#462"/>
    <dgm:cxn modelId="{E244D596-81C6-CC40-BD1E-5FDD2849EA92}" type="presOf" srcId="{745FE812-50A7-CC49-8B27-76E6CDC720C2}" destId="{DF645C4F-852C-074B-AACA-604A9C228FAE}" srcOrd="0" destOrd="0" presId="urn:microsoft.com/office/officeart/2009/3/layout/HorizontalOrganizationChart#462"/>
    <dgm:cxn modelId="{CF7D7A62-A60C-AF48-B5D8-4A6F66080D58}" type="presOf" srcId="{5E5DD2E6-C9A6-E34D-AE06-9B1448B5F350}" destId="{7F94D874-DF12-3A40-8D54-3526B5090B58}" srcOrd="0" destOrd="0" presId="urn:microsoft.com/office/officeart/2009/3/layout/HorizontalOrganizationChart#462"/>
    <dgm:cxn modelId="{2B7CDDF7-BD5E-354D-97D5-60F6FC2B42E8}" type="presOf" srcId="{7D64CD01-2200-F44B-8124-6D2289A64719}" destId="{FDDB43A7-B0AE-1F41-B428-69B43D38E435}" srcOrd="1" destOrd="0" presId="urn:microsoft.com/office/officeart/2009/3/layout/HorizontalOrganizationChart#462"/>
    <dgm:cxn modelId="{6F7DC3BB-7E51-4740-AF79-7F61CD63C386}" srcId="{7D64CD01-2200-F44B-8124-6D2289A64719}" destId="{68B1CE85-2412-8444-A027-ECB549DEE809}" srcOrd="2" destOrd="0" parTransId="{261E175C-9891-4644-938F-382BB3852F7B}" sibTransId="{D6612680-571D-2C49-BC13-37EB8DF93EE7}"/>
    <dgm:cxn modelId="{1BF99CBC-60B6-F04B-85DB-D4774E11BA9A}" type="presOf" srcId="{261E175C-9891-4644-938F-382BB3852F7B}" destId="{2AF4A4AD-7429-4D4E-B030-D6FC49C598DB}" srcOrd="0" destOrd="0" presId="urn:microsoft.com/office/officeart/2009/3/layout/HorizontalOrganizationChart#462"/>
    <dgm:cxn modelId="{3FE311AD-290C-2E45-9AC2-A2EFB6E9F7BC}" type="presOf" srcId="{23F3F096-4373-E94C-B807-5007BD978A26}" destId="{EA8720FF-3D29-EE4F-84E4-C6A5F592781F}" srcOrd="0" destOrd="0" presId="urn:microsoft.com/office/officeart/2009/3/layout/HorizontalOrganizationChart#462"/>
    <dgm:cxn modelId="{D4F9FEA0-73D2-2543-A4C2-8A5F6A8AE99C}" type="presOf" srcId="{23F3F096-4373-E94C-B807-5007BD978A26}" destId="{D317960D-C763-064B-91FB-D634A3F65454}" srcOrd="1" destOrd="0" presId="urn:microsoft.com/office/officeart/2009/3/layout/HorizontalOrganizationChart#462"/>
    <dgm:cxn modelId="{95E2094D-F712-314D-87CA-C077D1C51991}" type="presOf" srcId="{DAEA3EA8-E4DE-BC4F-9796-9A8CD5A6D75D}" destId="{4CC86D0E-1708-0344-B27F-922E75EF3284}" srcOrd="0" destOrd="0" presId="urn:microsoft.com/office/officeart/2009/3/layout/HorizontalOrganizationChart#462"/>
    <dgm:cxn modelId="{81521BBA-106F-ED48-9F1F-5C9B3D425BBD}" type="presOf" srcId="{7D64CD01-2200-F44B-8124-6D2289A64719}" destId="{8F131D9B-59CE-8F4E-A033-780A8CACD6BE}" srcOrd="0" destOrd="0" presId="urn:microsoft.com/office/officeart/2009/3/layout/HorizontalOrganizationChart#462"/>
    <dgm:cxn modelId="{A20D887A-1E0B-DC40-8A3E-0D6A8948FF18}" srcId="{7D64CD01-2200-F44B-8124-6D2289A64719}" destId="{E02851C7-2888-A740-AACF-531284989685}" srcOrd="0" destOrd="0" parTransId="{DA2F404A-FB1E-2D46-909B-718E240C710E}" sibTransId="{F1E1DB49-312B-CF41-932D-81FD06991E9D}"/>
    <dgm:cxn modelId="{5B38463F-D52B-6548-BC0A-AFABAC572314}" srcId="{7D64CD01-2200-F44B-8124-6D2289A64719}" destId="{DAEA3EA8-E4DE-BC4F-9796-9A8CD5A6D75D}" srcOrd="1" destOrd="0" parTransId="{59B2D93B-8FD3-644E-9BEA-D0873C923C4A}" sibTransId="{FB503745-7F3B-804A-8DF4-4256784E22D4}"/>
    <dgm:cxn modelId="{B4B6D142-4339-8D40-B160-D0F4998FE1BC}" type="presParOf" srcId="{0DEA1396-BCB3-7D47-8A43-1B33C6E231B8}" destId="{52857B8B-38F8-2945-9A52-B52A306CD32D}" srcOrd="0" destOrd="0" presId="urn:microsoft.com/office/officeart/2009/3/layout/HorizontalOrganizationChart#462"/>
    <dgm:cxn modelId="{14E68615-260A-B645-85E3-FF23BA744E39}" type="presParOf" srcId="{52857B8B-38F8-2945-9A52-B52A306CD32D}" destId="{D1D3354F-CC3A-FD45-95D9-BA8C40895236}" srcOrd="0" destOrd="0" presId="urn:microsoft.com/office/officeart/2009/3/layout/HorizontalOrganizationChart#462"/>
    <dgm:cxn modelId="{1F0EB3CE-BD76-9449-AF37-52A2D9172801}" type="presParOf" srcId="{D1D3354F-CC3A-FD45-95D9-BA8C40895236}" destId="{7F94D874-DF12-3A40-8D54-3526B5090B58}" srcOrd="0" destOrd="0" presId="urn:microsoft.com/office/officeart/2009/3/layout/HorizontalOrganizationChart#462"/>
    <dgm:cxn modelId="{EAFAF788-A262-6849-BB45-D0CCDC27E7F2}" type="presParOf" srcId="{D1D3354F-CC3A-FD45-95D9-BA8C40895236}" destId="{1425B026-F90C-5F41-A647-5C6A253DAD8C}" srcOrd="1" destOrd="0" presId="urn:microsoft.com/office/officeart/2009/3/layout/HorizontalOrganizationChart#462"/>
    <dgm:cxn modelId="{8A5BA750-C261-CA42-A207-E48F0006D523}" type="presParOf" srcId="{52857B8B-38F8-2945-9A52-B52A306CD32D}" destId="{C4BDB34F-36C6-544D-94C3-8C8EB2CAD5C7}" srcOrd="1" destOrd="0" presId="urn:microsoft.com/office/officeart/2009/3/layout/HorizontalOrganizationChart#462"/>
    <dgm:cxn modelId="{CE108F05-6213-E04B-926B-D3C1928750C7}" type="presParOf" srcId="{C4BDB34F-36C6-544D-94C3-8C8EB2CAD5C7}" destId="{DF645C4F-852C-074B-AACA-604A9C228FAE}" srcOrd="0" destOrd="0" presId="urn:microsoft.com/office/officeart/2009/3/layout/HorizontalOrganizationChart#462"/>
    <dgm:cxn modelId="{7476F7DF-826E-5F4C-8733-FAAF6B5153EB}" type="presParOf" srcId="{C4BDB34F-36C6-544D-94C3-8C8EB2CAD5C7}" destId="{263900C7-1B7D-6848-9702-C5BA446B0B6E}" srcOrd="1" destOrd="0" presId="urn:microsoft.com/office/officeart/2009/3/layout/HorizontalOrganizationChart#462"/>
    <dgm:cxn modelId="{587D8AF4-B6E5-FB49-9AD7-90C7B8F31D4B}" type="presParOf" srcId="{263900C7-1B7D-6848-9702-C5BA446B0B6E}" destId="{19B806D2-1722-A947-908F-5BC546DEE46E}" srcOrd="0" destOrd="0" presId="urn:microsoft.com/office/officeart/2009/3/layout/HorizontalOrganizationChart#462"/>
    <dgm:cxn modelId="{3D9C259B-13DB-FD41-ABBF-F56708A8046B}" type="presParOf" srcId="{19B806D2-1722-A947-908F-5BC546DEE46E}" destId="{8F131D9B-59CE-8F4E-A033-780A8CACD6BE}" srcOrd="0" destOrd="0" presId="urn:microsoft.com/office/officeart/2009/3/layout/HorizontalOrganizationChart#462"/>
    <dgm:cxn modelId="{E6DEFD2D-1C6E-6B4F-8077-82CFAD69348D}" type="presParOf" srcId="{19B806D2-1722-A947-908F-5BC546DEE46E}" destId="{FDDB43A7-B0AE-1F41-B428-69B43D38E435}" srcOrd="1" destOrd="0" presId="urn:microsoft.com/office/officeart/2009/3/layout/HorizontalOrganizationChart#462"/>
    <dgm:cxn modelId="{CCBB91F1-EB94-E244-A57B-332F27F05C69}" type="presParOf" srcId="{263900C7-1B7D-6848-9702-C5BA446B0B6E}" destId="{964E92ED-AB46-6344-BE6F-0B211AC5705B}" srcOrd="1" destOrd="0" presId="urn:microsoft.com/office/officeart/2009/3/layout/HorizontalOrganizationChart#462"/>
    <dgm:cxn modelId="{AD4185D9-0F8A-E94B-BB4C-55E0BF214A92}" type="presParOf" srcId="{964E92ED-AB46-6344-BE6F-0B211AC5705B}" destId="{E0B5C27A-2386-6A42-846D-AF903321D20E}" srcOrd="0" destOrd="0" presId="urn:microsoft.com/office/officeart/2009/3/layout/HorizontalOrganizationChart#462"/>
    <dgm:cxn modelId="{6B4ED559-9CEE-BC41-BB96-6845B6DE3A4D}" type="presParOf" srcId="{964E92ED-AB46-6344-BE6F-0B211AC5705B}" destId="{73560E62-D7E1-7A4E-88D3-8044A357F40F}" srcOrd="1" destOrd="0" presId="urn:microsoft.com/office/officeart/2009/3/layout/HorizontalOrganizationChart#462"/>
    <dgm:cxn modelId="{B2D48923-C203-934B-AB00-E2B92D340547}" type="presParOf" srcId="{73560E62-D7E1-7A4E-88D3-8044A357F40F}" destId="{47A86816-2D01-0843-A0C7-2D3B27FD3794}" srcOrd="0" destOrd="0" presId="urn:microsoft.com/office/officeart/2009/3/layout/HorizontalOrganizationChart#462"/>
    <dgm:cxn modelId="{FA7B057A-4ED8-BA44-A163-A7334C3E5381}" type="presParOf" srcId="{47A86816-2D01-0843-A0C7-2D3B27FD3794}" destId="{78513C9F-7BEE-1A4B-BCCE-7BB360041889}" srcOrd="0" destOrd="0" presId="urn:microsoft.com/office/officeart/2009/3/layout/HorizontalOrganizationChart#462"/>
    <dgm:cxn modelId="{33AE4D2B-8F56-0243-890B-95AB295EC963}" type="presParOf" srcId="{47A86816-2D01-0843-A0C7-2D3B27FD3794}" destId="{EB8255DF-8487-CA42-9F90-3D3DDEF71F9B}" srcOrd="1" destOrd="0" presId="urn:microsoft.com/office/officeart/2009/3/layout/HorizontalOrganizationChart#462"/>
    <dgm:cxn modelId="{D91F1F47-4267-5D4D-AADA-279942018CDE}" type="presParOf" srcId="{73560E62-D7E1-7A4E-88D3-8044A357F40F}" destId="{1F60D9DB-46F2-4644-8DD5-ED81FEDA1D1E}" srcOrd="1" destOrd="0" presId="urn:microsoft.com/office/officeart/2009/3/layout/HorizontalOrganizationChart#462"/>
    <dgm:cxn modelId="{4D9078CE-F272-CF46-9637-74B8CB1BA811}" type="presParOf" srcId="{73560E62-D7E1-7A4E-88D3-8044A357F40F}" destId="{1409CFA4-C1CE-8E49-8F08-2F897CB153EF}" srcOrd="2" destOrd="0" presId="urn:microsoft.com/office/officeart/2009/3/layout/HorizontalOrganizationChart#462"/>
    <dgm:cxn modelId="{00CF7124-835E-1E49-B38C-2613D543F858}" type="presParOf" srcId="{964E92ED-AB46-6344-BE6F-0B211AC5705B}" destId="{9B2DC49C-B90D-3848-BA1F-3DF6F6B706AC}" srcOrd="2" destOrd="0" presId="urn:microsoft.com/office/officeart/2009/3/layout/HorizontalOrganizationChart#462"/>
    <dgm:cxn modelId="{56AAF091-8B6B-0246-830F-B6C1A1C86E66}" type="presParOf" srcId="{964E92ED-AB46-6344-BE6F-0B211AC5705B}" destId="{02F5CA14-0D4F-8E45-B915-5DD80109FF0B}" srcOrd="3" destOrd="0" presId="urn:microsoft.com/office/officeart/2009/3/layout/HorizontalOrganizationChart#462"/>
    <dgm:cxn modelId="{099BC9BE-19B9-AA48-8E00-74371598F607}" type="presParOf" srcId="{02F5CA14-0D4F-8E45-B915-5DD80109FF0B}" destId="{F5E3B8ED-CC6A-6245-950D-848FAD6F8E4E}" srcOrd="0" destOrd="0" presId="urn:microsoft.com/office/officeart/2009/3/layout/HorizontalOrganizationChart#462"/>
    <dgm:cxn modelId="{C398D43D-B10A-4348-B7C6-69D65725425C}" type="presParOf" srcId="{F5E3B8ED-CC6A-6245-950D-848FAD6F8E4E}" destId="{4CC86D0E-1708-0344-B27F-922E75EF3284}" srcOrd="0" destOrd="0" presId="urn:microsoft.com/office/officeart/2009/3/layout/HorizontalOrganizationChart#462"/>
    <dgm:cxn modelId="{B4EA8ADB-7950-5048-B28F-26AD8B743489}" type="presParOf" srcId="{F5E3B8ED-CC6A-6245-950D-848FAD6F8E4E}" destId="{D17E581F-490C-7843-96E3-EB0647C55DC0}" srcOrd="1" destOrd="0" presId="urn:microsoft.com/office/officeart/2009/3/layout/HorizontalOrganizationChart#462"/>
    <dgm:cxn modelId="{3CF8355D-5BE7-C142-A709-6FC2EEDDFEDB}" type="presParOf" srcId="{02F5CA14-0D4F-8E45-B915-5DD80109FF0B}" destId="{D2562F6E-468E-6043-AC67-5765B76ACF3E}" srcOrd="1" destOrd="0" presId="urn:microsoft.com/office/officeart/2009/3/layout/HorizontalOrganizationChart#462"/>
    <dgm:cxn modelId="{E4688DB3-3426-BA42-A196-2198ECDF7C73}" type="presParOf" srcId="{02F5CA14-0D4F-8E45-B915-5DD80109FF0B}" destId="{BA96B2E6-5464-6A40-B253-BEEE2EDFCF22}" srcOrd="2" destOrd="0" presId="urn:microsoft.com/office/officeart/2009/3/layout/HorizontalOrganizationChart#462"/>
    <dgm:cxn modelId="{FFAC5321-05F2-1648-87F6-C6B33DBEE03A}" type="presParOf" srcId="{964E92ED-AB46-6344-BE6F-0B211AC5705B}" destId="{2AF4A4AD-7429-4D4E-B030-D6FC49C598DB}" srcOrd="4" destOrd="0" presId="urn:microsoft.com/office/officeart/2009/3/layout/HorizontalOrganizationChart#462"/>
    <dgm:cxn modelId="{718D83EA-28E0-9742-9CAB-D284EA41445A}" type="presParOf" srcId="{964E92ED-AB46-6344-BE6F-0B211AC5705B}" destId="{33C2FEBC-C06A-704F-BAB0-5FA2C1C3A76E}" srcOrd="5" destOrd="0" presId="urn:microsoft.com/office/officeart/2009/3/layout/HorizontalOrganizationChart#462"/>
    <dgm:cxn modelId="{3C8FF5E5-614F-9C46-8D9D-33600D590FE9}" type="presParOf" srcId="{33C2FEBC-C06A-704F-BAB0-5FA2C1C3A76E}" destId="{9FE4E720-463D-7644-9CDB-50491F4715E5}" srcOrd="0" destOrd="0" presId="urn:microsoft.com/office/officeart/2009/3/layout/HorizontalOrganizationChart#462"/>
    <dgm:cxn modelId="{EF47DCB7-77A5-8B4D-AD3F-5000B3456D03}" type="presParOf" srcId="{9FE4E720-463D-7644-9CDB-50491F4715E5}" destId="{82D85DF7-4193-E942-90D9-DCED4868E37E}" srcOrd="0" destOrd="0" presId="urn:microsoft.com/office/officeart/2009/3/layout/HorizontalOrganizationChart#462"/>
    <dgm:cxn modelId="{14AF7519-FBE7-6241-8FAC-B031046B7566}" type="presParOf" srcId="{9FE4E720-463D-7644-9CDB-50491F4715E5}" destId="{055D0762-112A-3A4F-BDF8-4541A2A558F4}" srcOrd="1" destOrd="0" presId="urn:microsoft.com/office/officeart/2009/3/layout/HorizontalOrganizationChart#462"/>
    <dgm:cxn modelId="{30862ACD-4193-3F41-A6FF-EB989C7B4094}" type="presParOf" srcId="{33C2FEBC-C06A-704F-BAB0-5FA2C1C3A76E}" destId="{BCD94E48-508D-FD4B-ABFF-10A8817791D2}" srcOrd="1" destOrd="0" presId="urn:microsoft.com/office/officeart/2009/3/layout/HorizontalOrganizationChart#462"/>
    <dgm:cxn modelId="{D51C1BB2-B9C9-7441-8A30-B0537BF61EC6}" type="presParOf" srcId="{33C2FEBC-C06A-704F-BAB0-5FA2C1C3A76E}" destId="{50423F10-FD33-DD44-9142-96065094D645}" srcOrd="2" destOrd="0" presId="urn:microsoft.com/office/officeart/2009/3/layout/HorizontalOrganizationChart#462"/>
    <dgm:cxn modelId="{34846F4D-CCC1-BB44-897E-5F9D2F4D14F6}" type="presParOf" srcId="{263900C7-1B7D-6848-9702-C5BA446B0B6E}" destId="{49183ECD-F90E-F248-82EE-0B6BF7E650E3}" srcOrd="2" destOrd="0" presId="urn:microsoft.com/office/officeart/2009/3/layout/HorizontalOrganizationChart#462"/>
    <dgm:cxn modelId="{4B11C4C7-D9F5-D143-9086-40FF919EEA7F}" type="presParOf" srcId="{C4BDB34F-36C6-544D-94C3-8C8EB2CAD5C7}" destId="{267AB918-9314-B54B-841E-1D14126952D0}" srcOrd="2" destOrd="0" presId="urn:microsoft.com/office/officeart/2009/3/layout/HorizontalOrganizationChart#462"/>
    <dgm:cxn modelId="{A19B604A-8DF3-BD4D-8492-D90A3A1FD5D5}" type="presParOf" srcId="{C4BDB34F-36C6-544D-94C3-8C8EB2CAD5C7}" destId="{728F1087-E038-6746-8C06-852F123B42B0}" srcOrd="3" destOrd="0" presId="urn:microsoft.com/office/officeart/2009/3/layout/HorizontalOrganizationChart#462"/>
    <dgm:cxn modelId="{FE141DF4-DBB4-8D4E-8E82-3E51C9B1FC4A}" type="presParOf" srcId="{728F1087-E038-6746-8C06-852F123B42B0}" destId="{13B70B65-FA81-EF44-AC5D-061177AC57F3}" srcOrd="0" destOrd="0" presId="urn:microsoft.com/office/officeart/2009/3/layout/HorizontalOrganizationChart#462"/>
    <dgm:cxn modelId="{36D3249C-EB6A-D841-868E-587B356E9C9B}" type="presParOf" srcId="{13B70B65-FA81-EF44-AC5D-061177AC57F3}" destId="{EA8720FF-3D29-EE4F-84E4-C6A5F592781F}" srcOrd="0" destOrd="0" presId="urn:microsoft.com/office/officeart/2009/3/layout/HorizontalOrganizationChart#462"/>
    <dgm:cxn modelId="{008E02C6-40A4-764E-99EF-6BC828BF56EA}" type="presParOf" srcId="{13B70B65-FA81-EF44-AC5D-061177AC57F3}" destId="{D317960D-C763-064B-91FB-D634A3F65454}" srcOrd="1" destOrd="0" presId="urn:microsoft.com/office/officeart/2009/3/layout/HorizontalOrganizationChart#462"/>
    <dgm:cxn modelId="{722B495C-94D3-4E42-87B1-6ADC6DB79D71}" type="presParOf" srcId="{728F1087-E038-6746-8C06-852F123B42B0}" destId="{5B7E859A-214A-974C-8334-0C226B81393E}" srcOrd="1" destOrd="0" presId="urn:microsoft.com/office/officeart/2009/3/layout/HorizontalOrganizationChart#462"/>
    <dgm:cxn modelId="{9B4558D9-C70E-514E-937A-10B2F7B3524F}" type="presParOf" srcId="{728F1087-E038-6746-8C06-852F123B42B0}" destId="{5F054A15-DFC3-3247-8434-C5D68A6210C4}" srcOrd="2" destOrd="0" presId="urn:microsoft.com/office/officeart/2009/3/layout/HorizontalOrganizationChart#462"/>
    <dgm:cxn modelId="{D973E14C-7F36-124C-A395-50EAC15F85CE}" type="presParOf" srcId="{52857B8B-38F8-2945-9A52-B52A306CD32D}" destId="{79F84565-4304-E64C-BF3D-35C050A357CF}" srcOrd="2" destOrd="0" presId="urn:microsoft.com/office/officeart/2009/3/layout/HorizontalOrganizationChart#46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36" loCatId="" qsTypeId="urn:microsoft.com/office/officeart/2005/8/quickstyle/simple1#465" qsCatId="simple" csTypeId="urn:microsoft.com/office/officeart/2005/8/colors/accent2_1#141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90CB679F-9638-D042-A3A9-E3BF3DDE5E88}" type="presOf" srcId="{7EEDEE87-66D4-3343-9958-B802CA27D066}" destId="{6A1D4A4D-7045-EA47-BB4B-701118090909}" srcOrd="0" destOrd="0" presId="urn:microsoft.com/office/officeart/2009/3/layout/HorizontalOrganizationChart#436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3E5D4257-90FD-3343-8B1E-1245E1256984}" type="presOf" srcId="{48B7A2DC-E8FF-1D43-9F85-5027D6A750B7}" destId="{20C467F0-6AA3-4744-A6F3-18874C67AD1B}" srcOrd="1" destOrd="0" presId="urn:microsoft.com/office/officeart/2009/3/layout/HorizontalOrganizationChart#436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EB6A7036-1214-644D-B079-D64D145498E5}" type="presOf" srcId="{7EEDEE87-66D4-3343-9958-B802CA27D066}" destId="{6079FDC0-0D8C-244D-A7B9-0FABE1D0B56E}" srcOrd="1" destOrd="0" presId="urn:microsoft.com/office/officeart/2009/3/layout/HorizontalOrganizationChart#436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3F9A7DC2-C1ED-CB4A-AE5B-701DA5AB7B5E}" type="presOf" srcId="{9A2E7933-13ED-444E-A9C3-E67289264F08}" destId="{810E7735-9425-0A4D-922A-2382B3ED8169}" srcOrd="0" destOrd="0" presId="urn:microsoft.com/office/officeart/2009/3/layout/HorizontalOrganizationChart#436"/>
    <dgm:cxn modelId="{D2A80224-89E6-8B44-A52E-00DDFEE25422}" type="presOf" srcId="{7F69FD76-8B4A-3E42-B883-24DE8E62EA59}" destId="{51690C39-CC81-244F-848F-18750777EDE5}" srcOrd="0" destOrd="0" presId="urn:microsoft.com/office/officeart/2009/3/layout/HorizontalOrganizationChart#436"/>
    <dgm:cxn modelId="{8A1C1C4D-8D18-A148-A8B3-2F3411641A03}" type="presOf" srcId="{E82A0DA6-F6FF-F04B-8B38-333370D15BDC}" destId="{85AFED35-E262-B249-BDEA-CD1BC276E5C6}" srcOrd="1" destOrd="0" presId="urn:microsoft.com/office/officeart/2009/3/layout/HorizontalOrganizationChart#436"/>
    <dgm:cxn modelId="{26A20A7F-2E8D-7541-9C49-6D39C091D9B2}" type="presOf" srcId="{F0553392-CC26-6140-92B0-55162D2D885E}" destId="{6B4C5A40-8E35-C946-8071-36C9ED43D30E}" srcOrd="0" destOrd="0" presId="urn:microsoft.com/office/officeart/2009/3/layout/HorizontalOrganizationChart#436"/>
    <dgm:cxn modelId="{5C5E6D58-DFBD-B541-89FF-41B625354CE3}" type="presOf" srcId="{31EBDE20-1C6E-3141-93B8-3A4AE31B6418}" destId="{8B66A53F-C082-B747-8E63-0FB53AB1031D}" srcOrd="0" destOrd="0" presId="urn:microsoft.com/office/officeart/2009/3/layout/HorizontalOrganizationChart#436"/>
    <dgm:cxn modelId="{BA24F5B8-5917-DC47-AFD4-70ACD489865A}" type="presOf" srcId="{E82A0DA6-F6FF-F04B-8B38-333370D15BDC}" destId="{3BD57B22-4C97-544D-83CA-A40EC21D3BFD}" srcOrd="0" destOrd="0" presId="urn:microsoft.com/office/officeart/2009/3/layout/HorizontalOrganizationChart#436"/>
    <dgm:cxn modelId="{0B8EA0B2-3C13-1F43-9458-AA0247586BD2}" type="presOf" srcId="{9A2E7933-13ED-444E-A9C3-E67289264F08}" destId="{4413D3CF-613F-6B45-9EDF-5F11E366AFD1}" srcOrd="1" destOrd="0" presId="urn:microsoft.com/office/officeart/2009/3/layout/HorizontalOrganizationChart#436"/>
    <dgm:cxn modelId="{8D7D51B9-CAC9-1249-9C0B-98B516F2CE7A}" type="presOf" srcId="{48B7A2DC-E8FF-1D43-9F85-5027D6A750B7}" destId="{91F0F2E7-934B-6A44-B293-1805FEB5AE7D}" srcOrd="0" destOrd="0" presId="urn:microsoft.com/office/officeart/2009/3/layout/HorizontalOrganizationChart#436"/>
    <dgm:cxn modelId="{BE5EC8A7-F430-C245-93B2-5BE912840763}" type="presOf" srcId="{541B3879-EA88-C947-B53F-E94F02A53734}" destId="{0DEA1396-BCB3-7D47-8A43-1B33C6E231B8}" srcOrd="0" destOrd="0" presId="urn:microsoft.com/office/officeart/2009/3/layout/HorizontalOrganizationChart#436"/>
    <dgm:cxn modelId="{C36B9E4A-4744-F549-869E-FE264AFA95D4}" type="presParOf" srcId="{0DEA1396-BCB3-7D47-8A43-1B33C6E231B8}" destId="{4EE062D8-B5DE-6A4E-A22F-7EE3E8D980D7}" srcOrd="0" destOrd="0" presId="urn:microsoft.com/office/officeart/2009/3/layout/HorizontalOrganizationChart#436"/>
    <dgm:cxn modelId="{1CB8BE23-FEED-B74F-AF4B-977E82968114}" type="presParOf" srcId="{4EE062D8-B5DE-6A4E-A22F-7EE3E8D980D7}" destId="{226E73EE-1EC7-1947-A52A-F4110D6DA2AA}" srcOrd="0" destOrd="0" presId="urn:microsoft.com/office/officeart/2009/3/layout/HorizontalOrganizationChart#436"/>
    <dgm:cxn modelId="{012538FE-E85C-C546-8F4C-77B3D14B7D8A}" type="presParOf" srcId="{226E73EE-1EC7-1947-A52A-F4110D6DA2AA}" destId="{91F0F2E7-934B-6A44-B293-1805FEB5AE7D}" srcOrd="0" destOrd="0" presId="urn:microsoft.com/office/officeart/2009/3/layout/HorizontalOrganizationChart#436"/>
    <dgm:cxn modelId="{4DF6ECAA-2DCE-FF43-B99D-9862BF00B460}" type="presParOf" srcId="{226E73EE-1EC7-1947-A52A-F4110D6DA2AA}" destId="{20C467F0-6AA3-4744-A6F3-18874C67AD1B}" srcOrd="1" destOrd="0" presId="urn:microsoft.com/office/officeart/2009/3/layout/HorizontalOrganizationChart#436"/>
    <dgm:cxn modelId="{D1FEAFED-03AC-0449-AD10-4FBAE8CB0EF6}" type="presParOf" srcId="{4EE062D8-B5DE-6A4E-A22F-7EE3E8D980D7}" destId="{0ED0832C-5584-3948-80CE-0EF32ECC94E7}" srcOrd="1" destOrd="0" presId="urn:microsoft.com/office/officeart/2009/3/layout/HorizontalOrganizationChart#436"/>
    <dgm:cxn modelId="{3A9FA2C0-01D6-2544-9B2D-A75C881AF549}" type="presParOf" srcId="{0ED0832C-5584-3948-80CE-0EF32ECC94E7}" destId="{8B66A53F-C082-B747-8E63-0FB53AB1031D}" srcOrd="0" destOrd="0" presId="urn:microsoft.com/office/officeart/2009/3/layout/HorizontalOrganizationChart#436"/>
    <dgm:cxn modelId="{A2755BA3-6501-AA4C-A605-A81D93BA1D7F}" type="presParOf" srcId="{0ED0832C-5584-3948-80CE-0EF32ECC94E7}" destId="{70601153-50C8-0443-B9EE-796A1DF062D5}" srcOrd="1" destOrd="0" presId="urn:microsoft.com/office/officeart/2009/3/layout/HorizontalOrganizationChart#436"/>
    <dgm:cxn modelId="{0BCECB47-7A44-3B49-84B7-78FCE52CA2ED}" type="presParOf" srcId="{70601153-50C8-0443-B9EE-796A1DF062D5}" destId="{D63B5A7D-6242-434F-A5B7-4F02D6BE05BF}" srcOrd="0" destOrd="0" presId="urn:microsoft.com/office/officeart/2009/3/layout/HorizontalOrganizationChart#436"/>
    <dgm:cxn modelId="{94459007-F4CD-E941-BA08-FEC827FF7234}" type="presParOf" srcId="{D63B5A7D-6242-434F-A5B7-4F02D6BE05BF}" destId="{810E7735-9425-0A4D-922A-2382B3ED8169}" srcOrd="0" destOrd="0" presId="urn:microsoft.com/office/officeart/2009/3/layout/HorizontalOrganizationChart#436"/>
    <dgm:cxn modelId="{51EB4C3E-4CF5-B14A-BB25-4A2B16A0D491}" type="presParOf" srcId="{D63B5A7D-6242-434F-A5B7-4F02D6BE05BF}" destId="{4413D3CF-613F-6B45-9EDF-5F11E366AFD1}" srcOrd="1" destOrd="0" presId="urn:microsoft.com/office/officeart/2009/3/layout/HorizontalOrganizationChart#436"/>
    <dgm:cxn modelId="{149F04A9-313F-5547-94BA-D287502860D6}" type="presParOf" srcId="{70601153-50C8-0443-B9EE-796A1DF062D5}" destId="{38D1BD59-336B-2C4A-8D8F-6C9E56A65B0A}" srcOrd="1" destOrd="0" presId="urn:microsoft.com/office/officeart/2009/3/layout/HorizontalOrganizationChart#436"/>
    <dgm:cxn modelId="{7377A6B5-5F1A-6347-89D7-07E10D498FE9}" type="presParOf" srcId="{70601153-50C8-0443-B9EE-796A1DF062D5}" destId="{F9B8EA4B-6048-0B4D-A772-1F73BD6F46A3}" srcOrd="2" destOrd="0" presId="urn:microsoft.com/office/officeart/2009/3/layout/HorizontalOrganizationChart#436"/>
    <dgm:cxn modelId="{62C58D76-1A2D-D048-91AA-BBFDC7F6E2F4}" type="presParOf" srcId="{0ED0832C-5584-3948-80CE-0EF32ECC94E7}" destId="{51690C39-CC81-244F-848F-18750777EDE5}" srcOrd="2" destOrd="0" presId="urn:microsoft.com/office/officeart/2009/3/layout/HorizontalOrganizationChart#436"/>
    <dgm:cxn modelId="{82D7699D-633C-F24B-8D19-B662F23AE9C3}" type="presParOf" srcId="{0ED0832C-5584-3948-80CE-0EF32ECC94E7}" destId="{E748A9E4-1108-154C-B124-ECF057CC0DB5}" srcOrd="3" destOrd="0" presId="urn:microsoft.com/office/officeart/2009/3/layout/HorizontalOrganizationChart#436"/>
    <dgm:cxn modelId="{B597342A-29FF-7749-888C-4A510E291CF5}" type="presParOf" srcId="{E748A9E4-1108-154C-B124-ECF057CC0DB5}" destId="{A79E19A8-A547-0C46-B902-00D2FA660914}" srcOrd="0" destOrd="0" presId="urn:microsoft.com/office/officeart/2009/3/layout/HorizontalOrganizationChart#436"/>
    <dgm:cxn modelId="{771AA8E7-B149-2047-BE0D-DE846ADB4B5E}" type="presParOf" srcId="{A79E19A8-A547-0C46-B902-00D2FA660914}" destId="{3BD57B22-4C97-544D-83CA-A40EC21D3BFD}" srcOrd="0" destOrd="0" presId="urn:microsoft.com/office/officeart/2009/3/layout/HorizontalOrganizationChart#436"/>
    <dgm:cxn modelId="{965CA166-809A-084E-92FB-5112B37EA502}" type="presParOf" srcId="{A79E19A8-A547-0C46-B902-00D2FA660914}" destId="{85AFED35-E262-B249-BDEA-CD1BC276E5C6}" srcOrd="1" destOrd="0" presId="urn:microsoft.com/office/officeart/2009/3/layout/HorizontalOrganizationChart#436"/>
    <dgm:cxn modelId="{43A23D7A-142F-F145-A581-A260B581379D}" type="presParOf" srcId="{E748A9E4-1108-154C-B124-ECF057CC0DB5}" destId="{34026AE3-F0BC-D148-8831-3B1AEC02F3E5}" srcOrd="1" destOrd="0" presId="urn:microsoft.com/office/officeart/2009/3/layout/HorizontalOrganizationChart#436"/>
    <dgm:cxn modelId="{BC1F9F30-528E-0E4F-BEB1-7C0C3CB6C27E}" type="presParOf" srcId="{E748A9E4-1108-154C-B124-ECF057CC0DB5}" destId="{AF57628A-72EA-8040-BBF8-A41486213F4F}" srcOrd="2" destOrd="0" presId="urn:microsoft.com/office/officeart/2009/3/layout/HorizontalOrganizationChart#436"/>
    <dgm:cxn modelId="{61AE95AD-8F20-594F-AF92-88357BBC10FE}" type="presParOf" srcId="{0ED0832C-5584-3948-80CE-0EF32ECC94E7}" destId="{6B4C5A40-8E35-C946-8071-36C9ED43D30E}" srcOrd="4" destOrd="0" presId="urn:microsoft.com/office/officeart/2009/3/layout/HorizontalOrganizationChart#436"/>
    <dgm:cxn modelId="{B2DF1DD3-F452-CB4C-B795-6E7816DB2890}" type="presParOf" srcId="{0ED0832C-5584-3948-80CE-0EF32ECC94E7}" destId="{73562DED-554D-A648-91A7-F795DD4A9329}" srcOrd="5" destOrd="0" presId="urn:microsoft.com/office/officeart/2009/3/layout/HorizontalOrganizationChart#436"/>
    <dgm:cxn modelId="{35BDB11C-8234-EC46-ABEA-16B5EF706535}" type="presParOf" srcId="{73562DED-554D-A648-91A7-F795DD4A9329}" destId="{C9A9DDD7-CAE8-D247-94B5-A8C532DD1AD7}" srcOrd="0" destOrd="0" presId="urn:microsoft.com/office/officeart/2009/3/layout/HorizontalOrganizationChart#436"/>
    <dgm:cxn modelId="{0F0E3FE9-4228-0749-B298-3991221E3FB9}" type="presParOf" srcId="{C9A9DDD7-CAE8-D247-94B5-A8C532DD1AD7}" destId="{6A1D4A4D-7045-EA47-BB4B-701118090909}" srcOrd="0" destOrd="0" presId="urn:microsoft.com/office/officeart/2009/3/layout/HorizontalOrganizationChart#436"/>
    <dgm:cxn modelId="{016A0F68-94E4-4C48-A194-05E4F9D25F24}" type="presParOf" srcId="{C9A9DDD7-CAE8-D247-94B5-A8C532DD1AD7}" destId="{6079FDC0-0D8C-244D-A7B9-0FABE1D0B56E}" srcOrd="1" destOrd="0" presId="urn:microsoft.com/office/officeart/2009/3/layout/HorizontalOrganizationChart#436"/>
    <dgm:cxn modelId="{B5508E53-43A2-7347-9034-C7F75563B066}" type="presParOf" srcId="{73562DED-554D-A648-91A7-F795DD4A9329}" destId="{B49E918C-C0B7-954D-92AA-DF476904F4F4}" srcOrd="1" destOrd="0" presId="urn:microsoft.com/office/officeart/2009/3/layout/HorizontalOrganizationChart#436"/>
    <dgm:cxn modelId="{21357C81-E230-5B40-AA8C-3F58DD5ED52A}" type="presParOf" srcId="{73562DED-554D-A648-91A7-F795DD4A9329}" destId="{EF45F1B5-E2D5-9A41-A2DC-94612BC09DEC}" srcOrd="2" destOrd="0" presId="urn:microsoft.com/office/officeart/2009/3/layout/HorizontalOrganizationChart#436"/>
    <dgm:cxn modelId="{BE3C950B-9741-C640-8AC1-61CF7F00002E}" type="presParOf" srcId="{4EE062D8-B5DE-6A4E-A22F-7EE3E8D980D7}" destId="{7FD8FAE8-4542-2B48-8794-308146BD08A7}" srcOrd="2" destOrd="0" presId="urn:microsoft.com/office/officeart/2009/3/layout/HorizontalOrganizationChart#436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3" loCatId="" qsTypeId="urn:microsoft.com/office/officeart/2005/8/quickstyle/simple1#492" qsCatId="simple" csTypeId="urn:microsoft.com/office/officeart/2005/8/colors/accent2_1#226" csCatId="accent2" phldr="1"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9B09419-B866-084A-B966-8AE91FF5ECB9}" type="par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95BFEBFB-7E17-654A-B3A7-7C8AA67CB532}" type="sib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09B2C0C-7D09-174C-8994-9F7520738149}" type="pres">
      <dgm:prSet presAssocID="{9737665C-31FB-0446-9371-D925D2F18DBC}" presName="hierRoot1" presStyleCnt="0">
        <dgm:presLayoutVars>
          <dgm:hierBranch val="init"/>
        </dgm:presLayoutVars>
      </dgm:prSet>
      <dgm:spPr/>
    </dgm:pt>
    <dgm:pt modelId="{C0C7B3F2-8FCE-204F-A02D-FC8909E2353E}" type="pres">
      <dgm:prSet presAssocID="{9737665C-31FB-0446-9371-D925D2F18DBC}" presName="rootComposite1" presStyleCnt="0"/>
      <dgm:spPr/>
    </dgm:pt>
    <dgm:pt modelId="{99A95255-6777-F94D-9176-0ACB249C83F2}" type="pres">
      <dgm:prSet presAssocID="{9737665C-31FB-0446-9371-D925D2F18DBC}" presName="rootText1" presStyleLbl="node0" presStyleIdx="0" presStyleCnt="1" custScaleX="223401" custScaleY="4775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E0BC-1FC8-D34F-9CC3-B1EEB0426D7E}" type="pres">
      <dgm:prSet presAssocID="{9737665C-31FB-0446-9371-D925D2F18DB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438616-8310-284B-B037-EB4B6EDDCC3B}" type="pres">
      <dgm:prSet presAssocID="{9737665C-31FB-0446-9371-D925D2F18DBC}" presName="hierChild2" presStyleCnt="0"/>
      <dgm:spPr/>
    </dgm:pt>
    <dgm:pt modelId="{27F1D9D4-3E37-2545-B5CF-E359332F564A}" type="pres">
      <dgm:prSet presAssocID="{78A0A8CD-223C-0743-AD37-FA84846FCD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2" presStyleIdx="0" presStyleCnt="2" custScaleX="1161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8B66A53F-C082-B747-8E63-0FB53AB1031D}" type="pres">
      <dgm:prSet presAssocID="{31EBDE20-1C6E-3141-93B8-3A4AE31B6418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3" presStyleIdx="0" presStyleCnt="5" custScaleX="27760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3" presStyleIdx="1" presStyleCnt="5" custScaleX="2731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3" presStyleIdx="2" presStyleCnt="5" custScaleX="257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2" presStyleIdx="1" presStyleCnt="2" custScaleX="934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DF645C4F-852C-074B-AACA-604A9C228FAE}" type="pres">
      <dgm:prSet presAssocID="{745FE812-50A7-CC49-8B27-76E6CDC720C2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3" presStyleIdx="3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3" presStyleIdx="4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3D1B91E-AE4C-9B45-9991-92600D78B492}" type="pres">
      <dgm:prSet presAssocID="{9737665C-31FB-0446-9371-D925D2F18DBC}" presName="hierChild3" presStyleCnt="0"/>
      <dgm:spPr/>
    </dgm:pt>
  </dgm:ptLst>
  <dgm:cxnLst>
    <dgm:cxn modelId="{183EF3B1-4493-594F-9A6E-EB08A52A2213}" type="presOf" srcId="{48B7A2DC-E8FF-1D43-9F85-5027D6A750B7}" destId="{28523F13-4A5F-574D-A101-FF0A3CA68BFE}" srcOrd="0" destOrd="0" presId="urn:microsoft.com/office/officeart/2009/3/layout/HorizontalOrganizationChart#463"/>
    <dgm:cxn modelId="{28BFF39C-00EF-7545-84D7-93BECF33BB0F}" type="presOf" srcId="{23F3F096-4373-E94C-B807-5007BD978A26}" destId="{D317960D-C763-064B-91FB-D634A3F65454}" srcOrd="1" destOrd="0" presId="urn:microsoft.com/office/officeart/2009/3/layout/HorizontalOrganizationChart#463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E1E02AFA-1A62-834E-B444-EEB1C573E32C}" type="presOf" srcId="{48B7A2DC-E8FF-1D43-9F85-5027D6A750B7}" destId="{7C8F2684-685F-B343-AA36-2E09891E2C87}" srcOrd="1" destOrd="0" presId="urn:microsoft.com/office/officeart/2009/3/layout/HorizontalOrganizationChart#463"/>
    <dgm:cxn modelId="{8DCE79AE-7C03-934F-A6BE-3B5A56B403DF}" type="presOf" srcId="{31EBDE20-1C6E-3141-93B8-3A4AE31B6418}" destId="{8B66A53F-C082-B747-8E63-0FB53AB1031D}" srcOrd="0" destOrd="0" presId="urn:microsoft.com/office/officeart/2009/3/layout/HorizontalOrganizationChart#463"/>
    <dgm:cxn modelId="{B582B401-8D59-824D-830A-5E1B65E77988}" type="presOf" srcId="{7D64CD01-2200-F44B-8124-6D2289A64719}" destId="{FDDB43A7-B0AE-1F41-B428-69B43D38E435}" srcOrd="1" destOrd="0" presId="urn:microsoft.com/office/officeart/2009/3/layout/HorizontalOrganizationChart#463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4EC03791-A3C1-CD40-A852-1BB6F7CE0DEE}" type="presOf" srcId="{23F3F096-4373-E94C-B807-5007BD978A26}" destId="{EA8720FF-3D29-EE4F-84E4-C6A5F592781F}" srcOrd="0" destOrd="0" presId="urn:microsoft.com/office/officeart/2009/3/layout/HorizontalOrganizationChart#463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68E72AC4-D91F-044C-87CE-794528E4F242}" type="presOf" srcId="{F4E97F27-118D-DD41-AECA-EAF426585367}" destId="{E2EC6D2E-A1A0-4647-9198-674E32D4EDCD}" srcOrd="0" destOrd="0" presId="urn:microsoft.com/office/officeart/2009/3/layout/HorizontalOrganizationChart#463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DC9FF961-B613-4641-9853-6F44D29084F5}" type="presOf" srcId="{E82A0DA6-F6FF-F04B-8B38-333370D15BDC}" destId="{85AFED35-E262-B249-BDEA-CD1BC276E5C6}" srcOrd="1" destOrd="0" presId="urn:microsoft.com/office/officeart/2009/3/layout/HorizontalOrganizationChart#463"/>
    <dgm:cxn modelId="{264C2CA8-D3E4-5045-82A1-B8B5027E10B2}" type="presOf" srcId="{745FE812-50A7-CC49-8B27-76E6CDC720C2}" destId="{DF645C4F-852C-074B-AACA-604A9C228FAE}" srcOrd="0" destOrd="0" presId="urn:microsoft.com/office/officeart/2009/3/layout/HorizontalOrganizationChart#463"/>
    <dgm:cxn modelId="{1EEE3A45-AD24-0749-ADCE-E4AEBC41F3A1}" type="presOf" srcId="{9A2E7933-13ED-444E-A9C3-E67289264F08}" destId="{810E7735-9425-0A4D-922A-2382B3ED8169}" srcOrd="0" destOrd="0" presId="urn:microsoft.com/office/officeart/2009/3/layout/HorizontalOrganizationChart#463"/>
    <dgm:cxn modelId="{C17BBF20-1AF7-114F-BC91-AB1AB4D545F5}" type="presOf" srcId="{7EEDEE87-66D4-3343-9958-B802CA27D066}" destId="{6A1D4A4D-7045-EA47-BB4B-701118090909}" srcOrd="0" destOrd="0" presId="urn:microsoft.com/office/officeart/2009/3/layout/HorizontalOrganizationChart#463"/>
    <dgm:cxn modelId="{0C73409E-0B77-6F4D-9721-EEE96FABC16B}" type="presOf" srcId="{7F69FD76-8B4A-3E42-B883-24DE8E62EA59}" destId="{51690C39-CC81-244F-848F-18750777EDE5}" srcOrd="0" destOrd="0" presId="urn:microsoft.com/office/officeart/2009/3/layout/HorizontalOrganizationChart#463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CB183B79-BB10-6049-BF3B-35561E6B9AAD}" type="presOf" srcId="{E82A0DA6-F6FF-F04B-8B38-333370D15BDC}" destId="{3BD57B22-4C97-544D-83CA-A40EC21D3BFD}" srcOrd="0" destOrd="0" presId="urn:microsoft.com/office/officeart/2009/3/layout/HorizontalOrganizationChart#463"/>
    <dgm:cxn modelId="{1D645180-33AD-9741-B624-17FD233527F0}" type="presOf" srcId="{541B3879-EA88-C947-B53F-E94F02A53734}" destId="{0DEA1396-BCB3-7D47-8A43-1B33C6E231B8}" srcOrd="0" destOrd="0" presId="urn:microsoft.com/office/officeart/2009/3/layout/HorizontalOrganizationChart#463"/>
    <dgm:cxn modelId="{9D2D6F3B-0097-5044-94F6-20858114FB33}" type="presOf" srcId="{9A2E7933-13ED-444E-A9C3-E67289264F08}" destId="{4413D3CF-613F-6B45-9EDF-5F11E366AFD1}" srcOrd="1" destOrd="0" presId="urn:microsoft.com/office/officeart/2009/3/layout/HorizontalOrganizationChart#463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CEC42C98-0D57-4947-AD35-C5ADC31B0B2C}" type="presOf" srcId="{5E5DD2E6-C9A6-E34D-AE06-9B1448B5F350}" destId="{1831D48B-0653-0E48-AC34-42B085FD0335}" srcOrd="0" destOrd="0" presId="urn:microsoft.com/office/officeart/2009/3/layout/HorizontalOrganizationChart#463"/>
    <dgm:cxn modelId="{CB174AD4-0AB0-1941-A116-9042690620DA}" type="presOf" srcId="{78A0A8CD-223C-0743-AD37-FA84846FCDAF}" destId="{27F1D9D4-3E37-2545-B5CF-E359332F564A}" srcOrd="0" destOrd="0" presId="urn:microsoft.com/office/officeart/2009/3/layout/HorizontalOrganizationChart#463"/>
    <dgm:cxn modelId="{16DA2D71-6A0E-434C-ACEE-7C99A17A6EB4}" type="presOf" srcId="{9D809256-F8D1-6647-8C26-F0FC46D00B9F}" destId="{267AB918-9314-B54B-841E-1D14126952D0}" srcOrd="0" destOrd="0" presId="urn:microsoft.com/office/officeart/2009/3/layout/HorizontalOrganizationChart#463"/>
    <dgm:cxn modelId="{3931C1B8-7ADD-8445-9A27-FAE58D686091}" type="presOf" srcId="{F0553392-CC26-6140-92B0-55162D2D885E}" destId="{6B4C5A40-8E35-C946-8071-36C9ED43D30E}" srcOrd="0" destOrd="0" presId="urn:microsoft.com/office/officeart/2009/3/layout/HorizontalOrganizationChart#463"/>
    <dgm:cxn modelId="{BBC09A08-8C02-6447-8CD1-DBB1FDB3D1A5}" type="presOf" srcId="{7D64CD01-2200-F44B-8124-6D2289A64719}" destId="{8F131D9B-59CE-8F4E-A033-780A8CACD6BE}" srcOrd="0" destOrd="0" presId="urn:microsoft.com/office/officeart/2009/3/layout/HorizontalOrganizationChart#463"/>
    <dgm:cxn modelId="{A40ED48E-7DB7-3C45-87EE-E304B06CC7AD}" type="presOf" srcId="{5E5DD2E6-C9A6-E34D-AE06-9B1448B5F350}" destId="{B232AC07-B4E8-2C44-8DB6-ABCEA474EA54}" srcOrd="1" destOrd="0" presId="urn:microsoft.com/office/officeart/2009/3/layout/HorizontalOrganizationChart#463"/>
    <dgm:cxn modelId="{F18A53DB-4756-3E4B-B0D7-28B0128A24B5}" srcId="{541B3879-EA88-C947-B53F-E94F02A53734}" destId="{9737665C-31FB-0446-9371-D925D2F18DBC}" srcOrd="0" destOrd="0" parTransId="{F9B09419-B866-084A-B966-8AE91FF5ECB9}" sibTransId="{95BFEBFB-7E17-654A-B3A7-7C8AA67CB532}"/>
    <dgm:cxn modelId="{12D1882F-CBA4-E64F-97E0-9AA3898F2704}" type="presOf" srcId="{7EEDEE87-66D4-3343-9958-B802CA27D066}" destId="{6079FDC0-0D8C-244D-A7B9-0FABE1D0B56E}" srcOrd="1" destOrd="0" presId="urn:microsoft.com/office/officeart/2009/3/layout/HorizontalOrganizationChart#463"/>
    <dgm:cxn modelId="{959CC10C-B3F2-E04B-B53F-C64DB378B2E7}" type="presOf" srcId="{9737665C-31FB-0446-9371-D925D2F18DBC}" destId="{342EE0BC-1FC8-D34F-9CC3-B1EEB0426D7E}" srcOrd="1" destOrd="0" presId="urn:microsoft.com/office/officeart/2009/3/layout/HorizontalOrganizationChart#463"/>
    <dgm:cxn modelId="{66816977-DA98-C34E-9926-01FA4B8E6018}" type="presOf" srcId="{9737665C-31FB-0446-9371-D925D2F18DBC}" destId="{99A95255-6777-F94D-9176-0ACB249C83F2}" srcOrd="0" destOrd="0" presId="urn:microsoft.com/office/officeart/2009/3/layout/HorizontalOrganizationChart#463"/>
    <dgm:cxn modelId="{EEFBB096-FE6B-9247-AA80-B324D2B7AF55}" type="presParOf" srcId="{0DEA1396-BCB3-7D47-8A43-1B33C6E231B8}" destId="{309B2C0C-7D09-174C-8994-9F7520738149}" srcOrd="0" destOrd="0" presId="urn:microsoft.com/office/officeart/2009/3/layout/HorizontalOrganizationChart#463"/>
    <dgm:cxn modelId="{AB8FF348-B3A5-EF47-B46A-FCF95D694F2A}" type="presParOf" srcId="{309B2C0C-7D09-174C-8994-9F7520738149}" destId="{C0C7B3F2-8FCE-204F-A02D-FC8909E2353E}" srcOrd="0" destOrd="0" presId="urn:microsoft.com/office/officeart/2009/3/layout/HorizontalOrganizationChart#463"/>
    <dgm:cxn modelId="{D09C1CC9-1C21-1942-A596-6EBABD2BC399}" type="presParOf" srcId="{C0C7B3F2-8FCE-204F-A02D-FC8909E2353E}" destId="{99A95255-6777-F94D-9176-0ACB249C83F2}" srcOrd="0" destOrd="0" presId="urn:microsoft.com/office/officeart/2009/3/layout/HorizontalOrganizationChart#463"/>
    <dgm:cxn modelId="{0B2C7FBE-C31C-B849-B55E-969B33F933F4}" type="presParOf" srcId="{C0C7B3F2-8FCE-204F-A02D-FC8909E2353E}" destId="{342EE0BC-1FC8-D34F-9CC3-B1EEB0426D7E}" srcOrd="1" destOrd="0" presId="urn:microsoft.com/office/officeart/2009/3/layout/HorizontalOrganizationChart#463"/>
    <dgm:cxn modelId="{FB93FED4-1E82-A14C-B05C-7F5DA0DD0690}" type="presParOf" srcId="{309B2C0C-7D09-174C-8994-9F7520738149}" destId="{3A438616-8310-284B-B037-EB4B6EDDCC3B}" srcOrd="1" destOrd="0" presId="urn:microsoft.com/office/officeart/2009/3/layout/HorizontalOrganizationChart#463"/>
    <dgm:cxn modelId="{CE17055C-4943-7340-B184-58304629CDB1}" type="presParOf" srcId="{3A438616-8310-284B-B037-EB4B6EDDCC3B}" destId="{27F1D9D4-3E37-2545-B5CF-E359332F564A}" srcOrd="0" destOrd="0" presId="urn:microsoft.com/office/officeart/2009/3/layout/HorizontalOrganizationChart#463"/>
    <dgm:cxn modelId="{6DCC0FE2-51A3-464E-9242-41E1B599B348}" type="presParOf" srcId="{3A438616-8310-284B-B037-EB4B6EDDCC3B}" destId="{CF3D2A45-4C50-914C-A0A4-F04BB4B3A897}" srcOrd="1" destOrd="0" presId="urn:microsoft.com/office/officeart/2009/3/layout/HorizontalOrganizationChart#463"/>
    <dgm:cxn modelId="{AFA8280E-5A68-DA48-9863-8ED910B0067F}" type="presParOf" srcId="{CF3D2A45-4C50-914C-A0A4-F04BB4B3A897}" destId="{C7B1DDD9-22AA-0C4A-BC2C-EE22D19607F7}" srcOrd="0" destOrd="0" presId="urn:microsoft.com/office/officeart/2009/3/layout/HorizontalOrganizationChart#463"/>
    <dgm:cxn modelId="{FD518C18-EE90-D949-83E9-468CD94BA882}" type="presParOf" srcId="{C7B1DDD9-22AA-0C4A-BC2C-EE22D19607F7}" destId="{28523F13-4A5F-574D-A101-FF0A3CA68BFE}" srcOrd="0" destOrd="0" presId="urn:microsoft.com/office/officeart/2009/3/layout/HorizontalOrganizationChart#463"/>
    <dgm:cxn modelId="{3D4F3DFC-2A84-0644-885B-F88139604AB4}" type="presParOf" srcId="{C7B1DDD9-22AA-0C4A-BC2C-EE22D19607F7}" destId="{7C8F2684-685F-B343-AA36-2E09891E2C87}" srcOrd="1" destOrd="0" presId="urn:microsoft.com/office/officeart/2009/3/layout/HorizontalOrganizationChart#463"/>
    <dgm:cxn modelId="{4ED7C3D0-B780-834F-B669-3AB823FF84B2}" type="presParOf" srcId="{CF3D2A45-4C50-914C-A0A4-F04BB4B3A897}" destId="{9D9498C2-D212-9146-9214-B0C4963BDB31}" srcOrd="1" destOrd="0" presId="urn:microsoft.com/office/officeart/2009/3/layout/HorizontalOrganizationChart#463"/>
    <dgm:cxn modelId="{0B7F4DE7-A04A-4448-8C39-257C10CBB885}" type="presParOf" srcId="{9D9498C2-D212-9146-9214-B0C4963BDB31}" destId="{8B66A53F-C082-B747-8E63-0FB53AB1031D}" srcOrd="0" destOrd="0" presId="urn:microsoft.com/office/officeart/2009/3/layout/HorizontalOrganizationChart#463"/>
    <dgm:cxn modelId="{37E96BF8-CBC9-AF49-92B4-A1BB6EA003BA}" type="presParOf" srcId="{9D9498C2-D212-9146-9214-B0C4963BDB31}" destId="{70601153-50C8-0443-B9EE-796A1DF062D5}" srcOrd="1" destOrd="0" presId="urn:microsoft.com/office/officeart/2009/3/layout/HorizontalOrganizationChart#463"/>
    <dgm:cxn modelId="{CE6398D0-566B-374E-9B1C-F36409CB29A1}" type="presParOf" srcId="{70601153-50C8-0443-B9EE-796A1DF062D5}" destId="{D63B5A7D-6242-434F-A5B7-4F02D6BE05BF}" srcOrd="0" destOrd="0" presId="urn:microsoft.com/office/officeart/2009/3/layout/HorizontalOrganizationChart#463"/>
    <dgm:cxn modelId="{D7E4AFB0-8AAC-7E4D-8484-9B9E287B394C}" type="presParOf" srcId="{D63B5A7D-6242-434F-A5B7-4F02D6BE05BF}" destId="{810E7735-9425-0A4D-922A-2382B3ED8169}" srcOrd="0" destOrd="0" presId="urn:microsoft.com/office/officeart/2009/3/layout/HorizontalOrganizationChart#463"/>
    <dgm:cxn modelId="{4DF3BC26-1049-704C-876B-EA9F799DD9B5}" type="presParOf" srcId="{D63B5A7D-6242-434F-A5B7-4F02D6BE05BF}" destId="{4413D3CF-613F-6B45-9EDF-5F11E366AFD1}" srcOrd="1" destOrd="0" presId="urn:microsoft.com/office/officeart/2009/3/layout/HorizontalOrganizationChart#463"/>
    <dgm:cxn modelId="{8427742C-FECA-5B45-97CB-8856D4825875}" type="presParOf" srcId="{70601153-50C8-0443-B9EE-796A1DF062D5}" destId="{38D1BD59-336B-2C4A-8D8F-6C9E56A65B0A}" srcOrd="1" destOrd="0" presId="urn:microsoft.com/office/officeart/2009/3/layout/HorizontalOrganizationChart#463"/>
    <dgm:cxn modelId="{94D3538B-1D83-7142-B75E-7D6E2DCABCEF}" type="presParOf" srcId="{70601153-50C8-0443-B9EE-796A1DF062D5}" destId="{F9B8EA4B-6048-0B4D-A772-1F73BD6F46A3}" srcOrd="2" destOrd="0" presId="urn:microsoft.com/office/officeart/2009/3/layout/HorizontalOrganizationChart#463"/>
    <dgm:cxn modelId="{B31E99C1-EC45-2541-9E01-ECC922AAD7C2}" type="presParOf" srcId="{9D9498C2-D212-9146-9214-B0C4963BDB31}" destId="{51690C39-CC81-244F-848F-18750777EDE5}" srcOrd="2" destOrd="0" presId="urn:microsoft.com/office/officeart/2009/3/layout/HorizontalOrganizationChart#463"/>
    <dgm:cxn modelId="{8821B5DC-E047-4D4F-BF30-CEFE2CECFAEC}" type="presParOf" srcId="{9D9498C2-D212-9146-9214-B0C4963BDB31}" destId="{E748A9E4-1108-154C-B124-ECF057CC0DB5}" srcOrd="3" destOrd="0" presId="urn:microsoft.com/office/officeart/2009/3/layout/HorizontalOrganizationChart#463"/>
    <dgm:cxn modelId="{F792B4E7-09AD-3E4F-9C18-07A279FBCA5D}" type="presParOf" srcId="{E748A9E4-1108-154C-B124-ECF057CC0DB5}" destId="{A79E19A8-A547-0C46-B902-00D2FA660914}" srcOrd="0" destOrd="0" presId="urn:microsoft.com/office/officeart/2009/3/layout/HorizontalOrganizationChart#463"/>
    <dgm:cxn modelId="{9ADA389D-F6C1-034B-B9BE-75C3FF29E8FB}" type="presParOf" srcId="{A79E19A8-A547-0C46-B902-00D2FA660914}" destId="{3BD57B22-4C97-544D-83CA-A40EC21D3BFD}" srcOrd="0" destOrd="0" presId="urn:microsoft.com/office/officeart/2009/3/layout/HorizontalOrganizationChart#463"/>
    <dgm:cxn modelId="{CA1D6487-242C-5A40-9135-FB20CA217F34}" type="presParOf" srcId="{A79E19A8-A547-0C46-B902-00D2FA660914}" destId="{85AFED35-E262-B249-BDEA-CD1BC276E5C6}" srcOrd="1" destOrd="0" presId="urn:microsoft.com/office/officeart/2009/3/layout/HorizontalOrganizationChart#463"/>
    <dgm:cxn modelId="{F95B1FC4-A9EF-164A-BD2F-DA9744AA77ED}" type="presParOf" srcId="{E748A9E4-1108-154C-B124-ECF057CC0DB5}" destId="{34026AE3-F0BC-D148-8831-3B1AEC02F3E5}" srcOrd="1" destOrd="0" presId="urn:microsoft.com/office/officeart/2009/3/layout/HorizontalOrganizationChart#463"/>
    <dgm:cxn modelId="{B367A7AE-914B-D14E-A59D-80D96CD175FF}" type="presParOf" srcId="{E748A9E4-1108-154C-B124-ECF057CC0DB5}" destId="{AF57628A-72EA-8040-BBF8-A41486213F4F}" srcOrd="2" destOrd="0" presId="urn:microsoft.com/office/officeart/2009/3/layout/HorizontalOrganizationChart#463"/>
    <dgm:cxn modelId="{716CBF95-6906-214E-BE46-1D9C3F7F0FF3}" type="presParOf" srcId="{9D9498C2-D212-9146-9214-B0C4963BDB31}" destId="{6B4C5A40-8E35-C946-8071-36C9ED43D30E}" srcOrd="4" destOrd="0" presId="urn:microsoft.com/office/officeart/2009/3/layout/HorizontalOrganizationChart#463"/>
    <dgm:cxn modelId="{480B5032-F554-7E4C-BEFB-72683C105B83}" type="presParOf" srcId="{9D9498C2-D212-9146-9214-B0C4963BDB31}" destId="{73562DED-554D-A648-91A7-F795DD4A9329}" srcOrd="5" destOrd="0" presId="urn:microsoft.com/office/officeart/2009/3/layout/HorizontalOrganizationChart#463"/>
    <dgm:cxn modelId="{7C7D91C7-8CCF-E847-94BC-FA4E13CF4E31}" type="presParOf" srcId="{73562DED-554D-A648-91A7-F795DD4A9329}" destId="{C9A9DDD7-CAE8-D247-94B5-A8C532DD1AD7}" srcOrd="0" destOrd="0" presId="urn:microsoft.com/office/officeart/2009/3/layout/HorizontalOrganizationChart#463"/>
    <dgm:cxn modelId="{EBAF27D8-7367-1644-86F3-077802A583BB}" type="presParOf" srcId="{C9A9DDD7-CAE8-D247-94B5-A8C532DD1AD7}" destId="{6A1D4A4D-7045-EA47-BB4B-701118090909}" srcOrd="0" destOrd="0" presId="urn:microsoft.com/office/officeart/2009/3/layout/HorizontalOrganizationChart#463"/>
    <dgm:cxn modelId="{28BA14AC-0C66-D945-B6DB-37B0DBF7D2CB}" type="presParOf" srcId="{C9A9DDD7-CAE8-D247-94B5-A8C532DD1AD7}" destId="{6079FDC0-0D8C-244D-A7B9-0FABE1D0B56E}" srcOrd="1" destOrd="0" presId="urn:microsoft.com/office/officeart/2009/3/layout/HorizontalOrganizationChart#463"/>
    <dgm:cxn modelId="{9DA0B41F-4F0A-6945-86E8-3EB5FEE31AB6}" type="presParOf" srcId="{73562DED-554D-A648-91A7-F795DD4A9329}" destId="{B49E918C-C0B7-954D-92AA-DF476904F4F4}" srcOrd="1" destOrd="0" presId="urn:microsoft.com/office/officeart/2009/3/layout/HorizontalOrganizationChart#463"/>
    <dgm:cxn modelId="{44CA92E6-D045-914B-A358-BA61E1AAD996}" type="presParOf" srcId="{73562DED-554D-A648-91A7-F795DD4A9329}" destId="{EF45F1B5-E2D5-9A41-A2DC-94612BC09DEC}" srcOrd="2" destOrd="0" presId="urn:microsoft.com/office/officeart/2009/3/layout/HorizontalOrganizationChart#463"/>
    <dgm:cxn modelId="{C53C9C53-3433-694E-98D4-39C53128751C}" type="presParOf" srcId="{CF3D2A45-4C50-914C-A0A4-F04BB4B3A897}" destId="{B0973C48-5690-C842-AB72-4DD5976E0FA1}" srcOrd="2" destOrd="0" presId="urn:microsoft.com/office/officeart/2009/3/layout/HorizontalOrganizationChart#463"/>
    <dgm:cxn modelId="{EE938E22-2293-DA44-84F6-8CA1BA7A876D}" type="presParOf" srcId="{3A438616-8310-284B-B037-EB4B6EDDCC3B}" destId="{E2EC6D2E-A1A0-4647-9198-674E32D4EDCD}" srcOrd="2" destOrd="0" presId="urn:microsoft.com/office/officeart/2009/3/layout/HorizontalOrganizationChart#463"/>
    <dgm:cxn modelId="{02B2AE0A-E442-7A42-9814-2E36ED42B743}" type="presParOf" srcId="{3A438616-8310-284B-B037-EB4B6EDDCC3B}" destId="{0856C999-A51C-444C-8D7B-665337A9011D}" srcOrd="3" destOrd="0" presId="urn:microsoft.com/office/officeart/2009/3/layout/HorizontalOrganizationChart#463"/>
    <dgm:cxn modelId="{822CA1F1-7174-2949-AC99-C3D8D6DCD2D4}" type="presParOf" srcId="{0856C999-A51C-444C-8D7B-665337A9011D}" destId="{632E6D14-A967-A146-870D-82A8AA3EFC17}" srcOrd="0" destOrd="0" presId="urn:microsoft.com/office/officeart/2009/3/layout/HorizontalOrganizationChart#463"/>
    <dgm:cxn modelId="{93BD16F5-262C-C545-9AE4-D20390780295}" type="presParOf" srcId="{632E6D14-A967-A146-870D-82A8AA3EFC17}" destId="{1831D48B-0653-0E48-AC34-42B085FD0335}" srcOrd="0" destOrd="0" presId="urn:microsoft.com/office/officeart/2009/3/layout/HorizontalOrganizationChart#463"/>
    <dgm:cxn modelId="{842D5455-B032-7043-9EB5-EC0395673A21}" type="presParOf" srcId="{632E6D14-A967-A146-870D-82A8AA3EFC17}" destId="{B232AC07-B4E8-2C44-8DB6-ABCEA474EA54}" srcOrd="1" destOrd="0" presId="urn:microsoft.com/office/officeart/2009/3/layout/HorizontalOrganizationChart#463"/>
    <dgm:cxn modelId="{452605D2-E59E-C943-A935-918D50E969DC}" type="presParOf" srcId="{0856C999-A51C-444C-8D7B-665337A9011D}" destId="{805CD3E2-7970-8846-B979-028EDF1C8174}" srcOrd="1" destOrd="0" presId="urn:microsoft.com/office/officeart/2009/3/layout/HorizontalOrganizationChart#463"/>
    <dgm:cxn modelId="{80BA3B46-22DD-A34C-8ECB-96492CFC84C2}" type="presParOf" srcId="{805CD3E2-7970-8846-B979-028EDF1C8174}" destId="{DF645C4F-852C-074B-AACA-604A9C228FAE}" srcOrd="0" destOrd="0" presId="urn:microsoft.com/office/officeart/2009/3/layout/HorizontalOrganizationChart#463"/>
    <dgm:cxn modelId="{3B655CCE-A288-1D49-AFDF-6C1F8714C6B7}" type="presParOf" srcId="{805CD3E2-7970-8846-B979-028EDF1C8174}" destId="{263900C7-1B7D-6848-9702-C5BA446B0B6E}" srcOrd="1" destOrd="0" presId="urn:microsoft.com/office/officeart/2009/3/layout/HorizontalOrganizationChart#463"/>
    <dgm:cxn modelId="{24C2A515-5EDB-0541-8172-2D050597C30D}" type="presParOf" srcId="{263900C7-1B7D-6848-9702-C5BA446B0B6E}" destId="{19B806D2-1722-A947-908F-5BC546DEE46E}" srcOrd="0" destOrd="0" presId="urn:microsoft.com/office/officeart/2009/3/layout/HorizontalOrganizationChart#463"/>
    <dgm:cxn modelId="{7F4D6F11-B74D-1E4F-82E5-6428503B8A23}" type="presParOf" srcId="{19B806D2-1722-A947-908F-5BC546DEE46E}" destId="{8F131D9B-59CE-8F4E-A033-780A8CACD6BE}" srcOrd="0" destOrd="0" presId="urn:microsoft.com/office/officeart/2009/3/layout/HorizontalOrganizationChart#463"/>
    <dgm:cxn modelId="{D5546B63-3E5A-2249-95DB-A351C659F029}" type="presParOf" srcId="{19B806D2-1722-A947-908F-5BC546DEE46E}" destId="{FDDB43A7-B0AE-1F41-B428-69B43D38E435}" srcOrd="1" destOrd="0" presId="urn:microsoft.com/office/officeart/2009/3/layout/HorizontalOrganizationChart#463"/>
    <dgm:cxn modelId="{F120667F-1611-5348-90D0-8C4ECEAFB51F}" type="presParOf" srcId="{263900C7-1B7D-6848-9702-C5BA446B0B6E}" destId="{964E92ED-AB46-6344-BE6F-0B211AC5705B}" srcOrd="1" destOrd="0" presId="urn:microsoft.com/office/officeart/2009/3/layout/HorizontalOrganizationChart#463"/>
    <dgm:cxn modelId="{3BD9001B-A7A3-EB42-9896-83029A4DF2E7}" type="presParOf" srcId="{263900C7-1B7D-6848-9702-C5BA446B0B6E}" destId="{49183ECD-F90E-F248-82EE-0B6BF7E650E3}" srcOrd="2" destOrd="0" presId="urn:microsoft.com/office/officeart/2009/3/layout/HorizontalOrganizationChart#463"/>
    <dgm:cxn modelId="{E97F24AE-D1A6-5742-A9AC-526E57E0B880}" type="presParOf" srcId="{805CD3E2-7970-8846-B979-028EDF1C8174}" destId="{267AB918-9314-B54B-841E-1D14126952D0}" srcOrd="2" destOrd="0" presId="urn:microsoft.com/office/officeart/2009/3/layout/HorizontalOrganizationChart#463"/>
    <dgm:cxn modelId="{7E70B0B8-CF9F-D340-836D-69F718AAE14C}" type="presParOf" srcId="{805CD3E2-7970-8846-B979-028EDF1C8174}" destId="{728F1087-E038-6746-8C06-852F123B42B0}" srcOrd="3" destOrd="0" presId="urn:microsoft.com/office/officeart/2009/3/layout/HorizontalOrganizationChart#463"/>
    <dgm:cxn modelId="{ABA029C5-5B83-354A-BE6C-D7566DC84F84}" type="presParOf" srcId="{728F1087-E038-6746-8C06-852F123B42B0}" destId="{13B70B65-FA81-EF44-AC5D-061177AC57F3}" srcOrd="0" destOrd="0" presId="urn:microsoft.com/office/officeart/2009/3/layout/HorizontalOrganizationChart#463"/>
    <dgm:cxn modelId="{B19866CF-0E31-3C47-AA88-AE6DC0D4125A}" type="presParOf" srcId="{13B70B65-FA81-EF44-AC5D-061177AC57F3}" destId="{EA8720FF-3D29-EE4F-84E4-C6A5F592781F}" srcOrd="0" destOrd="0" presId="urn:microsoft.com/office/officeart/2009/3/layout/HorizontalOrganizationChart#463"/>
    <dgm:cxn modelId="{C5C1063E-EC50-1448-ACF2-D208BF2402E0}" type="presParOf" srcId="{13B70B65-FA81-EF44-AC5D-061177AC57F3}" destId="{D317960D-C763-064B-91FB-D634A3F65454}" srcOrd="1" destOrd="0" presId="urn:microsoft.com/office/officeart/2009/3/layout/HorizontalOrganizationChart#463"/>
    <dgm:cxn modelId="{020391CE-1F4F-5643-9E12-7137896674DE}" type="presParOf" srcId="{728F1087-E038-6746-8C06-852F123B42B0}" destId="{5B7E859A-214A-974C-8334-0C226B81393E}" srcOrd="1" destOrd="0" presId="urn:microsoft.com/office/officeart/2009/3/layout/HorizontalOrganizationChart#463"/>
    <dgm:cxn modelId="{4825C1D7-DFD5-6748-9E05-86E1397798B2}" type="presParOf" srcId="{728F1087-E038-6746-8C06-852F123B42B0}" destId="{5F054A15-DFC3-3247-8434-C5D68A6210C4}" srcOrd="2" destOrd="0" presId="urn:microsoft.com/office/officeart/2009/3/layout/HorizontalOrganizationChart#463"/>
    <dgm:cxn modelId="{BE3A037B-4EE8-B74D-A4F1-7C319D155200}" type="presParOf" srcId="{0856C999-A51C-444C-8D7B-665337A9011D}" destId="{4B6420D3-32CD-3446-A262-10FF1ED78F17}" srcOrd="2" destOrd="0" presId="urn:microsoft.com/office/officeart/2009/3/layout/HorizontalOrganizationChart#463"/>
    <dgm:cxn modelId="{D938011E-1812-CF46-89B2-9F68D98B8434}" type="presParOf" srcId="{309B2C0C-7D09-174C-8994-9F7520738149}" destId="{93D1B91E-AE4C-9B45-9991-92600D78B492}" srcOrd="2" destOrd="0" presId="urn:microsoft.com/office/officeart/2009/3/layout/HorizontalOrganizationChart#46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192" loCatId="" qsTypeId="urn:microsoft.com/office/officeart/2005/8/quickstyle/simple1#194" qsCatId="simple" csTypeId="urn:microsoft.com/office/officeart/2005/8/colors/accent2_1#200" csCatId="accent2" phldr="1"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国内：国家垄断</a:t>
          </a:r>
          <a:endParaRPr lang="zh-CN" altLang="en-US" dirty="0">
            <a:solidFill>
              <a:schemeClr val="tx1"/>
            </a:solidFill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国外：资本输出</a:t>
          </a:r>
          <a:endParaRPr lang="zh-CN" altLang="en-US" dirty="0">
            <a:solidFill>
              <a:schemeClr val="bg1"/>
            </a:solidFill>
          </a:endParaRPr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857B8B-38F8-2945-9A52-B52A306CD32D}" type="pres">
      <dgm:prSet presAssocID="{5E5DD2E6-C9A6-E34D-AE06-9B1448B5F350}" presName="hierRoot1" presStyleCnt="0">
        <dgm:presLayoutVars>
          <dgm:hierBranch val="init"/>
        </dgm:presLayoutVars>
      </dgm:prSet>
      <dgm:spPr/>
    </dgm:pt>
    <dgm:pt modelId="{D1D3354F-CC3A-FD45-95D9-BA8C40895236}" type="pres">
      <dgm:prSet presAssocID="{5E5DD2E6-C9A6-E34D-AE06-9B1448B5F350}" presName="rootComposite1" presStyleCnt="0"/>
      <dgm:spPr/>
    </dgm:pt>
    <dgm:pt modelId="{7F94D874-DF12-3A40-8D54-3526B5090B58}" type="pres">
      <dgm:prSet presAssocID="{5E5DD2E6-C9A6-E34D-AE06-9B1448B5F350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5B026-F90C-5F41-A647-5C6A253DAD8C}" type="pres">
      <dgm:prSet presAssocID="{5E5DD2E6-C9A6-E34D-AE06-9B1448B5F35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4BDB34F-36C6-544D-94C3-8C8EB2CAD5C7}" type="pres">
      <dgm:prSet presAssocID="{5E5DD2E6-C9A6-E34D-AE06-9B1448B5F350}" presName="hierChild2" presStyleCnt="0"/>
      <dgm:spPr/>
    </dgm:pt>
    <dgm:pt modelId="{DF645C4F-852C-074B-AACA-604A9C228FAE}" type="pres">
      <dgm:prSet presAssocID="{745FE812-50A7-CC49-8B27-76E6CDC720C2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79F84565-4304-E64C-BF3D-35C050A357CF}" type="pres">
      <dgm:prSet presAssocID="{5E5DD2E6-C9A6-E34D-AE06-9B1448B5F350}" presName="hierChild3" presStyleCnt="0"/>
      <dgm:spPr/>
    </dgm:pt>
  </dgm:ptLst>
  <dgm:cxnLst>
    <dgm:cxn modelId="{18C81436-CD14-5B4D-943B-76D563D18037}" type="presOf" srcId="{7D64CD01-2200-F44B-8124-6D2289A64719}" destId="{FDDB43A7-B0AE-1F41-B428-69B43D38E435}" srcOrd="1" destOrd="0" presId="urn:microsoft.com/office/officeart/2009/3/layout/HorizontalOrganizationChart#192"/>
    <dgm:cxn modelId="{ABE8FD57-0551-9942-8FC7-49653520A393}" type="presOf" srcId="{23F3F096-4373-E94C-B807-5007BD978A26}" destId="{D317960D-C763-064B-91FB-D634A3F65454}" srcOrd="1" destOrd="0" presId="urn:microsoft.com/office/officeart/2009/3/layout/HorizontalOrganizationChart#192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457A5C89-D0BF-124A-A058-83E3B48C3589}" type="presOf" srcId="{745FE812-50A7-CC49-8B27-76E6CDC720C2}" destId="{DF645C4F-852C-074B-AACA-604A9C228FAE}" srcOrd="0" destOrd="0" presId="urn:microsoft.com/office/officeart/2009/3/layout/HorizontalOrganizationChart#192"/>
    <dgm:cxn modelId="{56BCC51A-2936-1648-9216-082BD1C89090}" type="presOf" srcId="{7D64CD01-2200-F44B-8124-6D2289A64719}" destId="{8F131D9B-59CE-8F4E-A033-780A8CACD6BE}" srcOrd="0" destOrd="0" presId="urn:microsoft.com/office/officeart/2009/3/layout/HorizontalOrganizationChart#192"/>
    <dgm:cxn modelId="{78D24D3D-6134-784C-8588-CBE62D74BBCE}" type="presOf" srcId="{5E5DD2E6-C9A6-E34D-AE06-9B1448B5F350}" destId="{1425B026-F90C-5F41-A647-5C6A253DAD8C}" srcOrd="1" destOrd="0" presId="urn:microsoft.com/office/officeart/2009/3/layout/HorizontalOrganizationChart#192"/>
    <dgm:cxn modelId="{048F7DE5-B885-1947-A473-0ADC4902F6E0}" srcId="{541B3879-EA88-C947-B53F-E94F02A53734}" destId="{5E5DD2E6-C9A6-E34D-AE06-9B1448B5F350}" srcOrd="0" destOrd="0" parTransId="{F4E97F27-118D-DD41-AECA-EAF426585367}" sibTransId="{3C4AC0D8-34DD-5247-BA87-C136396DDC0B}"/>
    <dgm:cxn modelId="{A5F07721-C5EE-0346-B236-66EDC93EA704}" type="presOf" srcId="{5E5DD2E6-C9A6-E34D-AE06-9B1448B5F350}" destId="{7F94D874-DF12-3A40-8D54-3526B5090B58}" srcOrd="0" destOrd="0" presId="urn:microsoft.com/office/officeart/2009/3/layout/HorizontalOrganizationChart#192"/>
    <dgm:cxn modelId="{570236EF-5A5A-394B-85CD-64BC5CE77CB6}" type="presOf" srcId="{23F3F096-4373-E94C-B807-5007BD978A26}" destId="{EA8720FF-3D29-EE4F-84E4-C6A5F592781F}" srcOrd="0" destOrd="0" presId="urn:microsoft.com/office/officeart/2009/3/layout/HorizontalOrganizationChart#192"/>
    <dgm:cxn modelId="{9C4799D4-6784-A044-82F1-0DDC10236B27}" type="presOf" srcId="{9D809256-F8D1-6647-8C26-F0FC46D00B9F}" destId="{267AB918-9314-B54B-841E-1D14126952D0}" srcOrd="0" destOrd="0" presId="urn:microsoft.com/office/officeart/2009/3/layout/HorizontalOrganizationChart#192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1AFDCE99-8918-9B43-BAA7-25BDDC2358A3}" type="presOf" srcId="{541B3879-EA88-C947-B53F-E94F02A53734}" destId="{0DEA1396-BCB3-7D47-8A43-1B33C6E231B8}" srcOrd="0" destOrd="0" presId="urn:microsoft.com/office/officeart/2009/3/layout/HorizontalOrganizationChart#192"/>
    <dgm:cxn modelId="{EB905A83-C503-0847-8894-D6D9017248B9}" type="presParOf" srcId="{0DEA1396-BCB3-7D47-8A43-1B33C6E231B8}" destId="{52857B8B-38F8-2945-9A52-B52A306CD32D}" srcOrd="0" destOrd="0" presId="urn:microsoft.com/office/officeart/2009/3/layout/HorizontalOrganizationChart#192"/>
    <dgm:cxn modelId="{21AD30E7-A9AF-0846-A59E-FB57C1819A11}" type="presParOf" srcId="{52857B8B-38F8-2945-9A52-B52A306CD32D}" destId="{D1D3354F-CC3A-FD45-95D9-BA8C40895236}" srcOrd="0" destOrd="0" presId="urn:microsoft.com/office/officeart/2009/3/layout/HorizontalOrganizationChart#192"/>
    <dgm:cxn modelId="{419F3C58-7D93-A343-8A3B-3946C1A70600}" type="presParOf" srcId="{D1D3354F-CC3A-FD45-95D9-BA8C40895236}" destId="{7F94D874-DF12-3A40-8D54-3526B5090B58}" srcOrd="0" destOrd="0" presId="urn:microsoft.com/office/officeart/2009/3/layout/HorizontalOrganizationChart#192"/>
    <dgm:cxn modelId="{05733464-7DE2-9C4B-BCBF-4BF076D318DB}" type="presParOf" srcId="{D1D3354F-CC3A-FD45-95D9-BA8C40895236}" destId="{1425B026-F90C-5F41-A647-5C6A253DAD8C}" srcOrd="1" destOrd="0" presId="urn:microsoft.com/office/officeart/2009/3/layout/HorizontalOrganizationChart#192"/>
    <dgm:cxn modelId="{7BF09327-1D92-E449-A2BA-7DD0F69F8C77}" type="presParOf" srcId="{52857B8B-38F8-2945-9A52-B52A306CD32D}" destId="{C4BDB34F-36C6-544D-94C3-8C8EB2CAD5C7}" srcOrd="1" destOrd="0" presId="urn:microsoft.com/office/officeart/2009/3/layout/HorizontalOrganizationChart#192"/>
    <dgm:cxn modelId="{EC1CD23B-0A04-1244-8509-58918DF81863}" type="presParOf" srcId="{C4BDB34F-36C6-544D-94C3-8C8EB2CAD5C7}" destId="{DF645C4F-852C-074B-AACA-604A9C228FAE}" srcOrd="0" destOrd="0" presId="urn:microsoft.com/office/officeart/2009/3/layout/HorizontalOrganizationChart#192"/>
    <dgm:cxn modelId="{3D17F99E-993F-1942-B9DF-D83D8D19D147}" type="presParOf" srcId="{C4BDB34F-36C6-544D-94C3-8C8EB2CAD5C7}" destId="{263900C7-1B7D-6848-9702-C5BA446B0B6E}" srcOrd="1" destOrd="0" presId="urn:microsoft.com/office/officeart/2009/3/layout/HorizontalOrganizationChart#192"/>
    <dgm:cxn modelId="{D419FAE8-A3A7-1147-9C84-4E61CD5959FF}" type="presParOf" srcId="{263900C7-1B7D-6848-9702-C5BA446B0B6E}" destId="{19B806D2-1722-A947-908F-5BC546DEE46E}" srcOrd="0" destOrd="0" presId="urn:microsoft.com/office/officeart/2009/3/layout/HorizontalOrganizationChart#192"/>
    <dgm:cxn modelId="{E3EB8DB3-AFE7-8444-B8E9-7F3A9239CEA6}" type="presParOf" srcId="{19B806D2-1722-A947-908F-5BC546DEE46E}" destId="{8F131D9B-59CE-8F4E-A033-780A8CACD6BE}" srcOrd="0" destOrd="0" presId="urn:microsoft.com/office/officeart/2009/3/layout/HorizontalOrganizationChart#192"/>
    <dgm:cxn modelId="{3825EBF2-0897-5F42-AA7F-166C2FCCDE2C}" type="presParOf" srcId="{19B806D2-1722-A947-908F-5BC546DEE46E}" destId="{FDDB43A7-B0AE-1F41-B428-69B43D38E435}" srcOrd="1" destOrd="0" presId="urn:microsoft.com/office/officeart/2009/3/layout/HorizontalOrganizationChart#192"/>
    <dgm:cxn modelId="{0D5F449D-5B30-EC46-A9B1-337DD87283CA}" type="presParOf" srcId="{263900C7-1B7D-6848-9702-C5BA446B0B6E}" destId="{964E92ED-AB46-6344-BE6F-0B211AC5705B}" srcOrd="1" destOrd="0" presId="urn:microsoft.com/office/officeart/2009/3/layout/HorizontalOrganizationChart#192"/>
    <dgm:cxn modelId="{C11F6834-83F9-3B40-A74A-8110FE2D5714}" type="presParOf" srcId="{263900C7-1B7D-6848-9702-C5BA446B0B6E}" destId="{49183ECD-F90E-F248-82EE-0B6BF7E650E3}" srcOrd="2" destOrd="0" presId="urn:microsoft.com/office/officeart/2009/3/layout/HorizontalOrganizationChart#192"/>
    <dgm:cxn modelId="{556D3573-654F-6F4B-A44D-E6947A545D49}" type="presParOf" srcId="{C4BDB34F-36C6-544D-94C3-8C8EB2CAD5C7}" destId="{267AB918-9314-B54B-841E-1D14126952D0}" srcOrd="2" destOrd="0" presId="urn:microsoft.com/office/officeart/2009/3/layout/HorizontalOrganizationChart#192"/>
    <dgm:cxn modelId="{5ADF062C-8F50-D24A-8886-88C3CF0DB71E}" type="presParOf" srcId="{C4BDB34F-36C6-544D-94C3-8C8EB2CAD5C7}" destId="{728F1087-E038-6746-8C06-852F123B42B0}" srcOrd="3" destOrd="0" presId="urn:microsoft.com/office/officeart/2009/3/layout/HorizontalOrganizationChart#192"/>
    <dgm:cxn modelId="{70ED0E8F-2D84-534A-81ED-417F0EAAA281}" type="presParOf" srcId="{728F1087-E038-6746-8C06-852F123B42B0}" destId="{13B70B65-FA81-EF44-AC5D-061177AC57F3}" srcOrd="0" destOrd="0" presId="urn:microsoft.com/office/officeart/2009/3/layout/HorizontalOrganizationChart#192"/>
    <dgm:cxn modelId="{1D522B17-12D9-8540-BC28-BD7CFA55101F}" type="presParOf" srcId="{13B70B65-FA81-EF44-AC5D-061177AC57F3}" destId="{EA8720FF-3D29-EE4F-84E4-C6A5F592781F}" srcOrd="0" destOrd="0" presId="urn:microsoft.com/office/officeart/2009/3/layout/HorizontalOrganizationChart#192"/>
    <dgm:cxn modelId="{7BEB8B2F-BDA8-D746-A0B8-6778D5C6FE3E}" type="presParOf" srcId="{13B70B65-FA81-EF44-AC5D-061177AC57F3}" destId="{D317960D-C763-064B-91FB-D634A3F65454}" srcOrd="1" destOrd="0" presId="urn:microsoft.com/office/officeart/2009/3/layout/HorizontalOrganizationChart#192"/>
    <dgm:cxn modelId="{84572CC7-FA6D-584A-8223-7888330A58A1}" type="presParOf" srcId="{728F1087-E038-6746-8C06-852F123B42B0}" destId="{5B7E859A-214A-974C-8334-0C226B81393E}" srcOrd="1" destOrd="0" presId="urn:microsoft.com/office/officeart/2009/3/layout/HorizontalOrganizationChart#192"/>
    <dgm:cxn modelId="{3B61144B-75B2-0C43-A87E-5266379D0CCF}" type="presParOf" srcId="{728F1087-E038-6746-8C06-852F123B42B0}" destId="{5F054A15-DFC3-3247-8434-C5D68A6210C4}" srcOrd="2" destOrd="0" presId="urn:microsoft.com/office/officeart/2009/3/layout/HorizontalOrganizationChart#192"/>
    <dgm:cxn modelId="{82E16DBA-50B0-124B-AA14-70D74C1B741C}" type="presParOf" srcId="{52857B8B-38F8-2945-9A52-B52A306CD32D}" destId="{79F84565-4304-E64C-BF3D-35C050A357CF}" srcOrd="2" destOrd="0" presId="urn:microsoft.com/office/officeart/2009/3/layout/HorizontalOrganizationChart#19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5" loCatId="" qsTypeId="urn:microsoft.com/office/officeart/2005/8/quickstyle/simple1#494" qsCatId="simple" csTypeId="urn:microsoft.com/office/officeart/2005/8/colors/accent2_1#228" csCatId="accent2" phldr="1"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9B09419-B866-084A-B966-8AE91FF5ECB9}" type="par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95BFEBFB-7E17-654A-B3A7-7C8AA67CB532}" type="sib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09B2C0C-7D09-174C-8994-9F7520738149}" type="pres">
      <dgm:prSet presAssocID="{9737665C-31FB-0446-9371-D925D2F18DBC}" presName="hierRoot1" presStyleCnt="0">
        <dgm:presLayoutVars>
          <dgm:hierBranch val="init"/>
        </dgm:presLayoutVars>
      </dgm:prSet>
      <dgm:spPr/>
    </dgm:pt>
    <dgm:pt modelId="{C0C7B3F2-8FCE-204F-A02D-FC8909E2353E}" type="pres">
      <dgm:prSet presAssocID="{9737665C-31FB-0446-9371-D925D2F18DBC}" presName="rootComposite1" presStyleCnt="0"/>
      <dgm:spPr/>
    </dgm:pt>
    <dgm:pt modelId="{99A95255-6777-F94D-9176-0ACB249C83F2}" type="pres">
      <dgm:prSet presAssocID="{9737665C-31FB-0446-9371-D925D2F18DBC}" presName="rootText1" presStyleLbl="node0" presStyleIdx="0" presStyleCnt="1" custScaleX="223401" custScaleY="199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E0BC-1FC8-D34F-9CC3-B1EEB0426D7E}" type="pres">
      <dgm:prSet presAssocID="{9737665C-31FB-0446-9371-D925D2F18DB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438616-8310-284B-B037-EB4B6EDDCC3B}" type="pres">
      <dgm:prSet presAssocID="{9737665C-31FB-0446-9371-D925D2F18DBC}" presName="hierChild2" presStyleCnt="0"/>
      <dgm:spPr/>
    </dgm:pt>
    <dgm:pt modelId="{27F1D9D4-3E37-2545-B5CF-E359332F564A}" type="pres">
      <dgm:prSet presAssocID="{78A0A8CD-223C-0743-AD37-FA84846FCD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2" presStyleIdx="0" presStyleCnt="2" custScaleX="1161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8B66A53F-C082-B747-8E63-0FB53AB1031D}" type="pres">
      <dgm:prSet presAssocID="{31EBDE20-1C6E-3141-93B8-3A4AE31B6418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3" presStyleIdx="0" presStyleCnt="5" custScaleX="25243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3" presStyleIdx="1" presStyleCnt="5" custScaleX="263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3" presStyleIdx="2" presStyleCnt="5" custScaleX="257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2" presStyleIdx="1" presStyleCnt="2" custScaleX="934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DF645C4F-852C-074B-AACA-604A9C228FAE}" type="pres">
      <dgm:prSet presAssocID="{745FE812-50A7-CC49-8B27-76E6CDC720C2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3" presStyleIdx="3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3" presStyleIdx="4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3D1B91E-AE4C-9B45-9991-92600D78B492}" type="pres">
      <dgm:prSet presAssocID="{9737665C-31FB-0446-9371-D925D2F18DBC}" presName="hierChild3" presStyleCnt="0"/>
      <dgm:spPr/>
    </dgm:pt>
  </dgm:ptLst>
  <dgm:cxnLst>
    <dgm:cxn modelId="{A813A8C3-18B9-8740-A89A-4AE8B0D38A9A}" type="presOf" srcId="{31EBDE20-1C6E-3141-93B8-3A4AE31B6418}" destId="{8B66A53F-C082-B747-8E63-0FB53AB1031D}" srcOrd="0" destOrd="0" presId="urn:microsoft.com/office/officeart/2009/3/layout/HorizontalOrganizationChart#465"/>
    <dgm:cxn modelId="{569AE2EB-C84F-B947-8053-7388AA7F9533}" type="presOf" srcId="{9D809256-F8D1-6647-8C26-F0FC46D00B9F}" destId="{267AB918-9314-B54B-841E-1D14126952D0}" srcOrd="0" destOrd="0" presId="urn:microsoft.com/office/officeart/2009/3/layout/HorizontalOrganizationChart#465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8B5BEDBC-6F23-764B-BC94-A065A619605C}" type="presOf" srcId="{48B7A2DC-E8FF-1D43-9F85-5027D6A750B7}" destId="{7C8F2684-685F-B343-AA36-2E09891E2C87}" srcOrd="1" destOrd="0" presId="urn:microsoft.com/office/officeart/2009/3/layout/HorizontalOrganizationChart#465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359D8CE8-D48C-D849-BE74-4B4B0A066562}" type="presOf" srcId="{7F69FD76-8B4A-3E42-B883-24DE8E62EA59}" destId="{51690C39-CC81-244F-848F-18750777EDE5}" srcOrd="0" destOrd="0" presId="urn:microsoft.com/office/officeart/2009/3/layout/HorizontalOrganizationChart#465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835EA1A8-E432-6E46-BFC1-9B51197ADEB1}" type="presOf" srcId="{745FE812-50A7-CC49-8B27-76E6CDC720C2}" destId="{DF645C4F-852C-074B-AACA-604A9C228FAE}" srcOrd="0" destOrd="0" presId="urn:microsoft.com/office/officeart/2009/3/layout/HorizontalOrganizationChart#465"/>
    <dgm:cxn modelId="{108F080E-DDF4-5B47-9B0F-1F0A637617F3}" type="presOf" srcId="{5E5DD2E6-C9A6-E34D-AE06-9B1448B5F350}" destId="{B232AC07-B4E8-2C44-8DB6-ABCEA474EA54}" srcOrd="1" destOrd="0" presId="urn:microsoft.com/office/officeart/2009/3/layout/HorizontalOrganizationChart#465"/>
    <dgm:cxn modelId="{7D727E09-A006-1745-8F35-20437B1C24A4}" type="presOf" srcId="{9A2E7933-13ED-444E-A9C3-E67289264F08}" destId="{4413D3CF-613F-6B45-9EDF-5F11E366AFD1}" srcOrd="1" destOrd="0" presId="urn:microsoft.com/office/officeart/2009/3/layout/HorizontalOrganizationChart#465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81E44A9F-E3F2-2C44-9AA0-569C6CD69981}" type="presOf" srcId="{7D64CD01-2200-F44B-8124-6D2289A64719}" destId="{8F131D9B-59CE-8F4E-A033-780A8CACD6BE}" srcOrd="0" destOrd="0" presId="urn:microsoft.com/office/officeart/2009/3/layout/HorizontalOrganizationChart#465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A7B2B794-C965-AE47-957E-8C847B73D90D}" type="presOf" srcId="{9737665C-31FB-0446-9371-D925D2F18DBC}" destId="{342EE0BC-1FC8-D34F-9CC3-B1EEB0426D7E}" srcOrd="1" destOrd="0" presId="urn:microsoft.com/office/officeart/2009/3/layout/HorizontalOrganizationChart#465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404F9F24-583B-0C43-B775-CAE397B94D8F}" type="presOf" srcId="{7EEDEE87-66D4-3343-9958-B802CA27D066}" destId="{6079FDC0-0D8C-244D-A7B9-0FABE1D0B56E}" srcOrd="1" destOrd="0" presId="urn:microsoft.com/office/officeart/2009/3/layout/HorizontalOrganizationChart#465"/>
    <dgm:cxn modelId="{918C7E91-DE66-B045-AA65-CC09DB64ECDC}" type="presOf" srcId="{23F3F096-4373-E94C-B807-5007BD978A26}" destId="{D317960D-C763-064B-91FB-D634A3F65454}" srcOrd="1" destOrd="0" presId="urn:microsoft.com/office/officeart/2009/3/layout/HorizontalOrganizationChart#465"/>
    <dgm:cxn modelId="{A5188DAE-BCD1-624E-839D-E92C837A5354}" type="presOf" srcId="{7D64CD01-2200-F44B-8124-6D2289A64719}" destId="{FDDB43A7-B0AE-1F41-B428-69B43D38E435}" srcOrd="1" destOrd="0" presId="urn:microsoft.com/office/officeart/2009/3/layout/HorizontalOrganizationChart#465"/>
    <dgm:cxn modelId="{A5D7FD5D-C0EA-DD4A-8CAD-748720A6B0CF}" type="presOf" srcId="{9737665C-31FB-0446-9371-D925D2F18DBC}" destId="{99A95255-6777-F94D-9176-0ACB249C83F2}" srcOrd="0" destOrd="0" presId="urn:microsoft.com/office/officeart/2009/3/layout/HorizontalOrganizationChart#465"/>
    <dgm:cxn modelId="{948D0BC4-6A93-A940-A30D-49844F09A784}" type="presOf" srcId="{F0553392-CC26-6140-92B0-55162D2D885E}" destId="{6B4C5A40-8E35-C946-8071-36C9ED43D30E}" srcOrd="0" destOrd="0" presId="urn:microsoft.com/office/officeart/2009/3/layout/HorizontalOrganizationChart#465"/>
    <dgm:cxn modelId="{6E42806A-0CF7-E448-9717-B47BADCCF79C}" type="presOf" srcId="{23F3F096-4373-E94C-B807-5007BD978A26}" destId="{EA8720FF-3D29-EE4F-84E4-C6A5F592781F}" srcOrd="0" destOrd="0" presId="urn:microsoft.com/office/officeart/2009/3/layout/HorizontalOrganizationChart#465"/>
    <dgm:cxn modelId="{B62F49F1-877D-3542-980A-C8901033EFEB}" type="presOf" srcId="{5E5DD2E6-C9A6-E34D-AE06-9B1448B5F350}" destId="{1831D48B-0653-0E48-AC34-42B085FD0335}" srcOrd="0" destOrd="0" presId="urn:microsoft.com/office/officeart/2009/3/layout/HorizontalOrganizationChart#465"/>
    <dgm:cxn modelId="{36449B37-AD4C-3E4B-837E-5BF543BC8FF9}" type="presOf" srcId="{9A2E7933-13ED-444E-A9C3-E67289264F08}" destId="{810E7735-9425-0A4D-922A-2382B3ED8169}" srcOrd="0" destOrd="0" presId="urn:microsoft.com/office/officeart/2009/3/layout/HorizontalOrganizationChart#465"/>
    <dgm:cxn modelId="{4B83CF5C-062D-604A-A590-BE884A4B775A}" type="presOf" srcId="{E82A0DA6-F6FF-F04B-8B38-333370D15BDC}" destId="{3BD57B22-4C97-544D-83CA-A40EC21D3BFD}" srcOrd="0" destOrd="0" presId="urn:microsoft.com/office/officeart/2009/3/layout/HorizontalOrganizationChart#465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508AD653-9B7D-3E42-B893-A8D992C1F698}" type="presOf" srcId="{541B3879-EA88-C947-B53F-E94F02A53734}" destId="{0DEA1396-BCB3-7D47-8A43-1B33C6E231B8}" srcOrd="0" destOrd="0" presId="urn:microsoft.com/office/officeart/2009/3/layout/HorizontalOrganizationChart#465"/>
    <dgm:cxn modelId="{101BE00F-FF68-6B44-989E-61C31E85DA90}" type="presOf" srcId="{78A0A8CD-223C-0743-AD37-FA84846FCDAF}" destId="{27F1D9D4-3E37-2545-B5CF-E359332F564A}" srcOrd="0" destOrd="0" presId="urn:microsoft.com/office/officeart/2009/3/layout/HorizontalOrganizationChart#465"/>
    <dgm:cxn modelId="{F18A53DB-4756-3E4B-B0D7-28B0128A24B5}" srcId="{541B3879-EA88-C947-B53F-E94F02A53734}" destId="{9737665C-31FB-0446-9371-D925D2F18DBC}" srcOrd="0" destOrd="0" parTransId="{F9B09419-B866-084A-B966-8AE91FF5ECB9}" sibTransId="{95BFEBFB-7E17-654A-B3A7-7C8AA67CB532}"/>
    <dgm:cxn modelId="{A5009FA4-686F-D345-9375-AB3B0FEF1047}" type="presOf" srcId="{E82A0DA6-F6FF-F04B-8B38-333370D15BDC}" destId="{85AFED35-E262-B249-BDEA-CD1BC276E5C6}" srcOrd="1" destOrd="0" presId="urn:microsoft.com/office/officeart/2009/3/layout/HorizontalOrganizationChart#465"/>
    <dgm:cxn modelId="{1516B3F1-AE1A-874F-835E-E54F129C9F0C}" type="presOf" srcId="{F4E97F27-118D-DD41-AECA-EAF426585367}" destId="{E2EC6D2E-A1A0-4647-9198-674E32D4EDCD}" srcOrd="0" destOrd="0" presId="urn:microsoft.com/office/officeart/2009/3/layout/HorizontalOrganizationChart#465"/>
    <dgm:cxn modelId="{C341A73E-5E0F-2647-B2A3-49C7D3F77CF8}" type="presOf" srcId="{48B7A2DC-E8FF-1D43-9F85-5027D6A750B7}" destId="{28523F13-4A5F-574D-A101-FF0A3CA68BFE}" srcOrd="0" destOrd="0" presId="urn:microsoft.com/office/officeart/2009/3/layout/HorizontalOrganizationChart#465"/>
    <dgm:cxn modelId="{BA071AC4-4692-4345-9FDC-4FBA9843962F}" type="presOf" srcId="{7EEDEE87-66D4-3343-9958-B802CA27D066}" destId="{6A1D4A4D-7045-EA47-BB4B-701118090909}" srcOrd="0" destOrd="0" presId="urn:microsoft.com/office/officeart/2009/3/layout/HorizontalOrganizationChart#465"/>
    <dgm:cxn modelId="{61941F50-7A2F-6447-B36D-42FCFB16F375}" type="presParOf" srcId="{0DEA1396-BCB3-7D47-8A43-1B33C6E231B8}" destId="{309B2C0C-7D09-174C-8994-9F7520738149}" srcOrd="0" destOrd="0" presId="urn:microsoft.com/office/officeart/2009/3/layout/HorizontalOrganizationChart#465"/>
    <dgm:cxn modelId="{3567D354-7DAA-9740-AC43-AB2606B8C970}" type="presParOf" srcId="{309B2C0C-7D09-174C-8994-9F7520738149}" destId="{C0C7B3F2-8FCE-204F-A02D-FC8909E2353E}" srcOrd="0" destOrd="0" presId="urn:microsoft.com/office/officeart/2009/3/layout/HorizontalOrganizationChart#465"/>
    <dgm:cxn modelId="{9719929D-A1F0-994B-B717-DBD5307F3C07}" type="presParOf" srcId="{C0C7B3F2-8FCE-204F-A02D-FC8909E2353E}" destId="{99A95255-6777-F94D-9176-0ACB249C83F2}" srcOrd="0" destOrd="0" presId="urn:microsoft.com/office/officeart/2009/3/layout/HorizontalOrganizationChart#465"/>
    <dgm:cxn modelId="{3064EDE0-7036-FE4E-B84B-8B827C6CAA7B}" type="presParOf" srcId="{C0C7B3F2-8FCE-204F-A02D-FC8909E2353E}" destId="{342EE0BC-1FC8-D34F-9CC3-B1EEB0426D7E}" srcOrd="1" destOrd="0" presId="urn:microsoft.com/office/officeart/2009/3/layout/HorizontalOrganizationChart#465"/>
    <dgm:cxn modelId="{04FFECBF-B4C7-7E47-AA97-71655256CF22}" type="presParOf" srcId="{309B2C0C-7D09-174C-8994-9F7520738149}" destId="{3A438616-8310-284B-B037-EB4B6EDDCC3B}" srcOrd="1" destOrd="0" presId="urn:microsoft.com/office/officeart/2009/3/layout/HorizontalOrganizationChart#465"/>
    <dgm:cxn modelId="{6C3CDFAC-611F-8544-ACEC-2675769F6C62}" type="presParOf" srcId="{3A438616-8310-284B-B037-EB4B6EDDCC3B}" destId="{27F1D9D4-3E37-2545-B5CF-E359332F564A}" srcOrd="0" destOrd="0" presId="urn:microsoft.com/office/officeart/2009/3/layout/HorizontalOrganizationChart#465"/>
    <dgm:cxn modelId="{BB60B51F-C167-D74A-8EFC-126E6DA80E8F}" type="presParOf" srcId="{3A438616-8310-284B-B037-EB4B6EDDCC3B}" destId="{CF3D2A45-4C50-914C-A0A4-F04BB4B3A897}" srcOrd="1" destOrd="0" presId="urn:microsoft.com/office/officeart/2009/3/layout/HorizontalOrganizationChart#465"/>
    <dgm:cxn modelId="{31FF5632-6EE2-604F-9E74-618A92674525}" type="presParOf" srcId="{CF3D2A45-4C50-914C-A0A4-F04BB4B3A897}" destId="{C7B1DDD9-22AA-0C4A-BC2C-EE22D19607F7}" srcOrd="0" destOrd="0" presId="urn:microsoft.com/office/officeart/2009/3/layout/HorizontalOrganizationChart#465"/>
    <dgm:cxn modelId="{B84D45E3-E624-3245-B02C-B3A7B9A0457C}" type="presParOf" srcId="{C7B1DDD9-22AA-0C4A-BC2C-EE22D19607F7}" destId="{28523F13-4A5F-574D-A101-FF0A3CA68BFE}" srcOrd="0" destOrd="0" presId="urn:microsoft.com/office/officeart/2009/3/layout/HorizontalOrganizationChart#465"/>
    <dgm:cxn modelId="{8C5A0D4B-A0A7-554D-BE05-9A75F9CD273C}" type="presParOf" srcId="{C7B1DDD9-22AA-0C4A-BC2C-EE22D19607F7}" destId="{7C8F2684-685F-B343-AA36-2E09891E2C87}" srcOrd="1" destOrd="0" presId="urn:microsoft.com/office/officeart/2009/3/layout/HorizontalOrganizationChart#465"/>
    <dgm:cxn modelId="{58205923-732E-6141-80F1-14904C8D4B65}" type="presParOf" srcId="{CF3D2A45-4C50-914C-A0A4-F04BB4B3A897}" destId="{9D9498C2-D212-9146-9214-B0C4963BDB31}" srcOrd="1" destOrd="0" presId="urn:microsoft.com/office/officeart/2009/3/layout/HorizontalOrganizationChart#465"/>
    <dgm:cxn modelId="{AB5F6D73-DAA9-C34E-A3E4-AA0C837B57F6}" type="presParOf" srcId="{9D9498C2-D212-9146-9214-B0C4963BDB31}" destId="{8B66A53F-C082-B747-8E63-0FB53AB1031D}" srcOrd="0" destOrd="0" presId="urn:microsoft.com/office/officeart/2009/3/layout/HorizontalOrganizationChart#465"/>
    <dgm:cxn modelId="{F7D64B27-D396-CD40-B7C0-11DF3F9C5C81}" type="presParOf" srcId="{9D9498C2-D212-9146-9214-B0C4963BDB31}" destId="{70601153-50C8-0443-B9EE-796A1DF062D5}" srcOrd="1" destOrd="0" presId="urn:microsoft.com/office/officeart/2009/3/layout/HorizontalOrganizationChart#465"/>
    <dgm:cxn modelId="{EB969332-03A7-A845-B25F-04A754C5733C}" type="presParOf" srcId="{70601153-50C8-0443-B9EE-796A1DF062D5}" destId="{D63B5A7D-6242-434F-A5B7-4F02D6BE05BF}" srcOrd="0" destOrd="0" presId="urn:microsoft.com/office/officeart/2009/3/layout/HorizontalOrganizationChart#465"/>
    <dgm:cxn modelId="{A0310816-0AD8-D54F-B6BA-1051BE5CF51F}" type="presParOf" srcId="{D63B5A7D-6242-434F-A5B7-4F02D6BE05BF}" destId="{810E7735-9425-0A4D-922A-2382B3ED8169}" srcOrd="0" destOrd="0" presId="urn:microsoft.com/office/officeart/2009/3/layout/HorizontalOrganizationChart#465"/>
    <dgm:cxn modelId="{6C98BEF1-4B39-314A-837A-0B45CBCE066F}" type="presParOf" srcId="{D63B5A7D-6242-434F-A5B7-4F02D6BE05BF}" destId="{4413D3CF-613F-6B45-9EDF-5F11E366AFD1}" srcOrd="1" destOrd="0" presId="urn:microsoft.com/office/officeart/2009/3/layout/HorizontalOrganizationChart#465"/>
    <dgm:cxn modelId="{712ADD98-8A61-AF47-AD0F-57B9DCEABC18}" type="presParOf" srcId="{70601153-50C8-0443-B9EE-796A1DF062D5}" destId="{38D1BD59-336B-2C4A-8D8F-6C9E56A65B0A}" srcOrd="1" destOrd="0" presId="urn:microsoft.com/office/officeart/2009/3/layout/HorizontalOrganizationChart#465"/>
    <dgm:cxn modelId="{AA15F3F3-0E15-5243-A709-477D0BCF0B73}" type="presParOf" srcId="{70601153-50C8-0443-B9EE-796A1DF062D5}" destId="{F9B8EA4B-6048-0B4D-A772-1F73BD6F46A3}" srcOrd="2" destOrd="0" presId="urn:microsoft.com/office/officeart/2009/3/layout/HorizontalOrganizationChart#465"/>
    <dgm:cxn modelId="{734C29B6-CF4E-E743-A851-3C50B3C96BC1}" type="presParOf" srcId="{9D9498C2-D212-9146-9214-B0C4963BDB31}" destId="{51690C39-CC81-244F-848F-18750777EDE5}" srcOrd="2" destOrd="0" presId="urn:microsoft.com/office/officeart/2009/3/layout/HorizontalOrganizationChart#465"/>
    <dgm:cxn modelId="{54C03907-6373-D240-A7DB-BC60DB9115D3}" type="presParOf" srcId="{9D9498C2-D212-9146-9214-B0C4963BDB31}" destId="{E748A9E4-1108-154C-B124-ECF057CC0DB5}" srcOrd="3" destOrd="0" presId="urn:microsoft.com/office/officeart/2009/3/layout/HorizontalOrganizationChart#465"/>
    <dgm:cxn modelId="{F473F770-866C-EF4D-B9AE-748089E6283C}" type="presParOf" srcId="{E748A9E4-1108-154C-B124-ECF057CC0DB5}" destId="{A79E19A8-A547-0C46-B902-00D2FA660914}" srcOrd="0" destOrd="0" presId="urn:microsoft.com/office/officeart/2009/3/layout/HorizontalOrganizationChart#465"/>
    <dgm:cxn modelId="{6062C01A-9E6E-B047-9781-63F9C66FB284}" type="presParOf" srcId="{A79E19A8-A547-0C46-B902-00D2FA660914}" destId="{3BD57B22-4C97-544D-83CA-A40EC21D3BFD}" srcOrd="0" destOrd="0" presId="urn:microsoft.com/office/officeart/2009/3/layout/HorizontalOrganizationChart#465"/>
    <dgm:cxn modelId="{194B442B-BC33-E246-B6AF-B9252E4ABF72}" type="presParOf" srcId="{A79E19A8-A547-0C46-B902-00D2FA660914}" destId="{85AFED35-E262-B249-BDEA-CD1BC276E5C6}" srcOrd="1" destOrd="0" presId="urn:microsoft.com/office/officeart/2009/3/layout/HorizontalOrganizationChart#465"/>
    <dgm:cxn modelId="{72B5D894-4B3B-4F47-90C2-B64280BB4CC4}" type="presParOf" srcId="{E748A9E4-1108-154C-B124-ECF057CC0DB5}" destId="{34026AE3-F0BC-D148-8831-3B1AEC02F3E5}" srcOrd="1" destOrd="0" presId="urn:microsoft.com/office/officeart/2009/3/layout/HorizontalOrganizationChart#465"/>
    <dgm:cxn modelId="{6448E867-FA53-0E43-BA58-05BA50D38321}" type="presParOf" srcId="{E748A9E4-1108-154C-B124-ECF057CC0DB5}" destId="{AF57628A-72EA-8040-BBF8-A41486213F4F}" srcOrd="2" destOrd="0" presId="urn:microsoft.com/office/officeart/2009/3/layout/HorizontalOrganizationChart#465"/>
    <dgm:cxn modelId="{290ADE48-7949-884B-A4F5-2D7339589F6B}" type="presParOf" srcId="{9D9498C2-D212-9146-9214-B0C4963BDB31}" destId="{6B4C5A40-8E35-C946-8071-36C9ED43D30E}" srcOrd="4" destOrd="0" presId="urn:microsoft.com/office/officeart/2009/3/layout/HorizontalOrganizationChart#465"/>
    <dgm:cxn modelId="{54E3815E-C9AA-B54B-807D-A555BE5A24CD}" type="presParOf" srcId="{9D9498C2-D212-9146-9214-B0C4963BDB31}" destId="{73562DED-554D-A648-91A7-F795DD4A9329}" srcOrd="5" destOrd="0" presId="urn:microsoft.com/office/officeart/2009/3/layout/HorizontalOrganizationChart#465"/>
    <dgm:cxn modelId="{42B34DC2-750C-5344-A79A-A7F91A94359C}" type="presParOf" srcId="{73562DED-554D-A648-91A7-F795DD4A9329}" destId="{C9A9DDD7-CAE8-D247-94B5-A8C532DD1AD7}" srcOrd="0" destOrd="0" presId="urn:microsoft.com/office/officeart/2009/3/layout/HorizontalOrganizationChart#465"/>
    <dgm:cxn modelId="{672059FD-458B-DF42-9783-E3F40D1A0B3D}" type="presParOf" srcId="{C9A9DDD7-CAE8-D247-94B5-A8C532DD1AD7}" destId="{6A1D4A4D-7045-EA47-BB4B-701118090909}" srcOrd="0" destOrd="0" presId="urn:microsoft.com/office/officeart/2009/3/layout/HorizontalOrganizationChart#465"/>
    <dgm:cxn modelId="{7B71E2B5-6053-F245-B3E5-CDED53EE94B1}" type="presParOf" srcId="{C9A9DDD7-CAE8-D247-94B5-A8C532DD1AD7}" destId="{6079FDC0-0D8C-244D-A7B9-0FABE1D0B56E}" srcOrd="1" destOrd="0" presId="urn:microsoft.com/office/officeart/2009/3/layout/HorizontalOrganizationChart#465"/>
    <dgm:cxn modelId="{A5361704-B979-F940-AA4E-D65A1782345E}" type="presParOf" srcId="{73562DED-554D-A648-91A7-F795DD4A9329}" destId="{B49E918C-C0B7-954D-92AA-DF476904F4F4}" srcOrd="1" destOrd="0" presId="urn:microsoft.com/office/officeart/2009/3/layout/HorizontalOrganizationChart#465"/>
    <dgm:cxn modelId="{87105DB9-4CE2-7443-85B5-37AB575FC334}" type="presParOf" srcId="{73562DED-554D-A648-91A7-F795DD4A9329}" destId="{EF45F1B5-E2D5-9A41-A2DC-94612BC09DEC}" srcOrd="2" destOrd="0" presId="urn:microsoft.com/office/officeart/2009/3/layout/HorizontalOrganizationChart#465"/>
    <dgm:cxn modelId="{0D0D207C-8544-3343-A29D-ABF76C8724DA}" type="presParOf" srcId="{CF3D2A45-4C50-914C-A0A4-F04BB4B3A897}" destId="{B0973C48-5690-C842-AB72-4DD5976E0FA1}" srcOrd="2" destOrd="0" presId="urn:microsoft.com/office/officeart/2009/3/layout/HorizontalOrganizationChart#465"/>
    <dgm:cxn modelId="{8956EF07-7B5B-3C4F-86BC-A2EB28C9E964}" type="presParOf" srcId="{3A438616-8310-284B-B037-EB4B6EDDCC3B}" destId="{E2EC6D2E-A1A0-4647-9198-674E32D4EDCD}" srcOrd="2" destOrd="0" presId="urn:microsoft.com/office/officeart/2009/3/layout/HorizontalOrganizationChart#465"/>
    <dgm:cxn modelId="{D67104AB-5E04-3241-9730-AA9D7F5517C7}" type="presParOf" srcId="{3A438616-8310-284B-B037-EB4B6EDDCC3B}" destId="{0856C999-A51C-444C-8D7B-665337A9011D}" srcOrd="3" destOrd="0" presId="urn:microsoft.com/office/officeart/2009/3/layout/HorizontalOrganizationChart#465"/>
    <dgm:cxn modelId="{D83B1A39-F7AF-E542-8CA9-F2039CFEB588}" type="presParOf" srcId="{0856C999-A51C-444C-8D7B-665337A9011D}" destId="{632E6D14-A967-A146-870D-82A8AA3EFC17}" srcOrd="0" destOrd="0" presId="urn:microsoft.com/office/officeart/2009/3/layout/HorizontalOrganizationChart#465"/>
    <dgm:cxn modelId="{31EFB489-39C0-4D46-80F2-FBC4387C57D5}" type="presParOf" srcId="{632E6D14-A967-A146-870D-82A8AA3EFC17}" destId="{1831D48B-0653-0E48-AC34-42B085FD0335}" srcOrd="0" destOrd="0" presId="urn:microsoft.com/office/officeart/2009/3/layout/HorizontalOrganizationChart#465"/>
    <dgm:cxn modelId="{F5C34B02-DB9C-2B45-A7AF-A0106291AE1A}" type="presParOf" srcId="{632E6D14-A967-A146-870D-82A8AA3EFC17}" destId="{B232AC07-B4E8-2C44-8DB6-ABCEA474EA54}" srcOrd="1" destOrd="0" presId="urn:microsoft.com/office/officeart/2009/3/layout/HorizontalOrganizationChart#465"/>
    <dgm:cxn modelId="{B0489D5F-49FC-8E4A-BD0F-279C0171E4BC}" type="presParOf" srcId="{0856C999-A51C-444C-8D7B-665337A9011D}" destId="{805CD3E2-7970-8846-B979-028EDF1C8174}" srcOrd="1" destOrd="0" presId="urn:microsoft.com/office/officeart/2009/3/layout/HorizontalOrganizationChart#465"/>
    <dgm:cxn modelId="{EDE6BDF1-B5AE-2248-A9F2-E94571C7A3C7}" type="presParOf" srcId="{805CD3E2-7970-8846-B979-028EDF1C8174}" destId="{DF645C4F-852C-074B-AACA-604A9C228FAE}" srcOrd="0" destOrd="0" presId="urn:microsoft.com/office/officeart/2009/3/layout/HorizontalOrganizationChart#465"/>
    <dgm:cxn modelId="{06EA0E04-395D-334C-B619-E3E93893B6F2}" type="presParOf" srcId="{805CD3E2-7970-8846-B979-028EDF1C8174}" destId="{263900C7-1B7D-6848-9702-C5BA446B0B6E}" srcOrd="1" destOrd="0" presId="urn:microsoft.com/office/officeart/2009/3/layout/HorizontalOrganizationChart#465"/>
    <dgm:cxn modelId="{FB0CBD77-82E5-D44A-8199-4D2AFBCDE4FD}" type="presParOf" srcId="{263900C7-1B7D-6848-9702-C5BA446B0B6E}" destId="{19B806D2-1722-A947-908F-5BC546DEE46E}" srcOrd="0" destOrd="0" presId="urn:microsoft.com/office/officeart/2009/3/layout/HorizontalOrganizationChart#465"/>
    <dgm:cxn modelId="{FEE2DD74-3145-D744-9EF4-E123391E8822}" type="presParOf" srcId="{19B806D2-1722-A947-908F-5BC546DEE46E}" destId="{8F131D9B-59CE-8F4E-A033-780A8CACD6BE}" srcOrd="0" destOrd="0" presId="urn:microsoft.com/office/officeart/2009/3/layout/HorizontalOrganizationChart#465"/>
    <dgm:cxn modelId="{C2070357-7181-AF4C-B3AB-2903888AB361}" type="presParOf" srcId="{19B806D2-1722-A947-908F-5BC546DEE46E}" destId="{FDDB43A7-B0AE-1F41-B428-69B43D38E435}" srcOrd="1" destOrd="0" presId="urn:microsoft.com/office/officeart/2009/3/layout/HorizontalOrganizationChart#465"/>
    <dgm:cxn modelId="{6D9A8467-4DD2-8143-8FA6-D9FA558E3407}" type="presParOf" srcId="{263900C7-1B7D-6848-9702-C5BA446B0B6E}" destId="{964E92ED-AB46-6344-BE6F-0B211AC5705B}" srcOrd="1" destOrd="0" presId="urn:microsoft.com/office/officeart/2009/3/layout/HorizontalOrganizationChart#465"/>
    <dgm:cxn modelId="{ADC4F2EA-C7AB-5E4A-A78D-1EEA7F2487FA}" type="presParOf" srcId="{263900C7-1B7D-6848-9702-C5BA446B0B6E}" destId="{49183ECD-F90E-F248-82EE-0B6BF7E650E3}" srcOrd="2" destOrd="0" presId="urn:microsoft.com/office/officeart/2009/3/layout/HorizontalOrganizationChart#465"/>
    <dgm:cxn modelId="{2FF98800-55CE-9F42-921E-401F927BD309}" type="presParOf" srcId="{805CD3E2-7970-8846-B979-028EDF1C8174}" destId="{267AB918-9314-B54B-841E-1D14126952D0}" srcOrd="2" destOrd="0" presId="urn:microsoft.com/office/officeart/2009/3/layout/HorizontalOrganizationChart#465"/>
    <dgm:cxn modelId="{35EBA0F0-6CE7-B647-8843-01F1236B1B5D}" type="presParOf" srcId="{805CD3E2-7970-8846-B979-028EDF1C8174}" destId="{728F1087-E038-6746-8C06-852F123B42B0}" srcOrd="3" destOrd="0" presId="urn:microsoft.com/office/officeart/2009/3/layout/HorizontalOrganizationChart#465"/>
    <dgm:cxn modelId="{2728E0B3-D03E-C44A-BA14-0E25E696E9F3}" type="presParOf" srcId="{728F1087-E038-6746-8C06-852F123B42B0}" destId="{13B70B65-FA81-EF44-AC5D-061177AC57F3}" srcOrd="0" destOrd="0" presId="urn:microsoft.com/office/officeart/2009/3/layout/HorizontalOrganizationChart#465"/>
    <dgm:cxn modelId="{B3C4F431-857D-174A-9477-C0C2D2333078}" type="presParOf" srcId="{13B70B65-FA81-EF44-AC5D-061177AC57F3}" destId="{EA8720FF-3D29-EE4F-84E4-C6A5F592781F}" srcOrd="0" destOrd="0" presId="urn:microsoft.com/office/officeart/2009/3/layout/HorizontalOrganizationChart#465"/>
    <dgm:cxn modelId="{29B530B8-3103-A648-BC9B-82C15EFA954C}" type="presParOf" srcId="{13B70B65-FA81-EF44-AC5D-061177AC57F3}" destId="{D317960D-C763-064B-91FB-D634A3F65454}" srcOrd="1" destOrd="0" presId="urn:microsoft.com/office/officeart/2009/3/layout/HorizontalOrganizationChart#465"/>
    <dgm:cxn modelId="{0C1859E8-D197-7049-8609-D6ED37A9D914}" type="presParOf" srcId="{728F1087-E038-6746-8C06-852F123B42B0}" destId="{5B7E859A-214A-974C-8334-0C226B81393E}" srcOrd="1" destOrd="0" presId="urn:microsoft.com/office/officeart/2009/3/layout/HorizontalOrganizationChart#465"/>
    <dgm:cxn modelId="{7B996AB1-6BC3-B943-B65C-8485D57D844E}" type="presParOf" srcId="{728F1087-E038-6746-8C06-852F123B42B0}" destId="{5F054A15-DFC3-3247-8434-C5D68A6210C4}" srcOrd="2" destOrd="0" presId="urn:microsoft.com/office/officeart/2009/3/layout/HorizontalOrganizationChart#465"/>
    <dgm:cxn modelId="{60EE48F2-FCED-E545-B4C6-6630914B9B99}" type="presParOf" srcId="{0856C999-A51C-444C-8D7B-665337A9011D}" destId="{4B6420D3-32CD-3446-A262-10FF1ED78F17}" srcOrd="2" destOrd="0" presId="urn:microsoft.com/office/officeart/2009/3/layout/HorizontalOrganizationChart#465"/>
    <dgm:cxn modelId="{D4F30B57-924C-7448-AD50-3CAFFE5ABCBD}" type="presParOf" srcId="{309B2C0C-7D09-174C-8994-9F7520738149}" destId="{93D1B91E-AE4C-9B45-9991-92600D78B492}" srcOrd="2" destOrd="0" presId="urn:microsoft.com/office/officeart/2009/3/layout/HorizontalOrganizationChart#46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6" loCatId="" qsTypeId="urn:microsoft.com/office/officeart/2005/8/quickstyle/simple1#495" qsCatId="simple" csTypeId="urn:microsoft.com/office/officeart/2005/8/colors/accent2_1#229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type="par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78EEBDD5-B58D-524E-AE15-6F836C86CB5C}" type="sib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type="par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E3C2BDD9-8592-244A-9CA6-D0B0B106CA6F}" type="sib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type="par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54C0448A-18BE-7840-9961-827AE3FCC335}" type="sib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/>
      <dgm:t>
        <a:bodyPr/>
        <a:lstStyle/>
        <a:p>
          <a:r>
            <a:rPr lang="zh-CN" altLang="en-US" dirty="0" smtClean="0"/>
            <a:t>原因</a:t>
          </a:r>
          <a:endParaRPr lang="zh-CN" altLang="en-US" dirty="0"/>
        </a:p>
      </dgm:t>
    </dgm:pt>
    <dgm:pt modelId="{13D614E5-71C4-624E-B7DD-CD63A870F7C4}" type="par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BFA91D26-88CF-6244-95E5-A2300DD84D35}" type="sib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/>
      <dgm:t>
        <a:bodyPr/>
        <a:lstStyle/>
        <a:p>
          <a:r>
            <a:rPr lang="zh-CN" altLang="en-US" dirty="0" smtClean="0"/>
            <a:t>内容</a:t>
          </a:r>
          <a:endParaRPr lang="zh-CN" altLang="en-US" dirty="0"/>
        </a:p>
      </dgm:t>
    </dgm:pt>
    <dgm:pt modelId="{E8E2F92A-CAF5-B243-8B7C-081647B38768}" type="par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A2B53D71-4F31-1545-880F-A57555AE8E8C}" type="sib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type="par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43A4A250-020E-9546-AB08-CFA5F1E963C8}" type="sib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8C114186-A050-F640-8C3C-EBA89703B1A4}" type="presOf" srcId="{B8008ECF-7ED5-984E-A940-A363A7B4B9FA}" destId="{264B0126-411D-9A4F-AB3D-DBE88FBD0B32}" srcOrd="1" destOrd="0" presId="urn:microsoft.com/office/officeart/2009/3/layout/HorizontalOrganizationChart#466"/>
    <dgm:cxn modelId="{B997E5E3-4AAB-914F-ADCF-C92DADFAC409}" type="presOf" srcId="{13D614E5-71C4-624E-B7DD-CD63A870F7C4}" destId="{14E4F07C-299E-E349-8C27-566063C78F09}" srcOrd="0" destOrd="0" presId="urn:microsoft.com/office/officeart/2009/3/layout/HorizontalOrganizationChart#466"/>
    <dgm:cxn modelId="{C34B9524-5E70-624C-8F08-2DEF6DC5EB7E}" type="presOf" srcId="{40FA8C2C-9023-D24D-9DF7-BD5EC35E8CC6}" destId="{1FA33BBA-3CB1-3648-8618-AAF0BB97F4A8}" srcOrd="0" destOrd="0" presId="urn:microsoft.com/office/officeart/2009/3/layout/HorizontalOrganizationChart#466"/>
    <dgm:cxn modelId="{86BE6461-371B-0149-B184-040E5DDABEE3}" type="presOf" srcId="{3AB197DE-0456-4442-B0C4-200F6DEEF179}" destId="{339FF170-CEED-4C46-8065-E20BBDBB9268}" srcOrd="0" destOrd="0" presId="urn:microsoft.com/office/officeart/2009/3/layout/HorizontalOrganizationChart#466"/>
    <dgm:cxn modelId="{A6697836-C9DC-704D-987A-726017A5B52C}" type="presOf" srcId="{B66E43D0-61B1-0748-A32E-56D7C99C7E84}" destId="{C1DC2670-2058-BD45-AB4C-5E52C9D7DE57}" srcOrd="1" destOrd="0" presId="urn:microsoft.com/office/officeart/2009/3/layout/HorizontalOrganizationChart#466"/>
    <dgm:cxn modelId="{E9D583A8-0459-C748-A186-6DAB5DB52E01}" type="presOf" srcId="{9E7DDB47-7B01-594D-AFE3-C1A305E0D2B5}" destId="{2FBEA581-1EB1-6E49-8049-1C1666D4CDFC}" srcOrd="1" destOrd="0" presId="urn:microsoft.com/office/officeart/2009/3/layout/HorizontalOrganizationChart#466"/>
    <dgm:cxn modelId="{FAFE8425-A772-1041-B6F7-A6E96057ED41}" type="presOf" srcId="{9E7DDB47-7B01-594D-AFE3-C1A305E0D2B5}" destId="{64F11669-911A-ED4F-B9C0-FE3EAEFA55FA}" srcOrd="0" destOrd="0" presId="urn:microsoft.com/office/officeart/2009/3/layout/HorizontalOrganizationChart#466"/>
    <dgm:cxn modelId="{6568C656-D544-3840-9905-7A3636662A41}" type="presOf" srcId="{4BC5D22B-41BA-D749-BDAF-F7968AD9B29F}" destId="{D19E7162-EF17-9C4A-AA74-D16FE447E3ED}" srcOrd="1" destOrd="0" presId="urn:microsoft.com/office/officeart/2009/3/layout/HorizontalOrganizationChart#466"/>
    <dgm:cxn modelId="{F1D7E619-B037-B048-9459-2BB69F99EC28}" type="presOf" srcId="{21DAB426-FD0F-0E4E-BA16-479E09FC7DE9}" destId="{BF9A6A9C-A6BC-CF4E-9741-B942C6BD372B}" srcOrd="0" destOrd="0" presId="urn:microsoft.com/office/officeart/2009/3/layout/HorizontalOrganizationChart#466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B6AF0D7-8EA9-7341-956C-21D5CD2E47BF}" type="presOf" srcId="{8EAE1897-B613-324E-8D10-96AFE04527CF}" destId="{A42DE166-9DDB-6A42-9B9E-5C5A16BADC27}" srcOrd="0" destOrd="0" presId="urn:microsoft.com/office/officeart/2009/3/layout/HorizontalOrganizationChart#466"/>
    <dgm:cxn modelId="{4FD90934-0AA3-284D-860D-7173208B2EB6}" type="presOf" srcId="{4BC5D22B-41BA-D749-BDAF-F7968AD9B29F}" destId="{94A5CD08-541A-9D49-AEF7-DDB96E01CD1F}" srcOrd="0" destOrd="0" presId="urn:microsoft.com/office/officeart/2009/3/layout/HorizontalOrganizationChart#466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CB187FD8-1378-DF4E-A565-14C2282CD42A}" type="presOf" srcId="{03C28FD4-75AB-FA45-82FD-E1C15AAB8A52}" destId="{819CF0FE-D16D-4C45-B058-EAA24D945514}" srcOrd="1" destOrd="0" presId="urn:microsoft.com/office/officeart/2009/3/layout/HorizontalOrganizationChart#466"/>
    <dgm:cxn modelId="{B5D979F8-1D65-704F-B19B-F14FEFE9D8DE}" type="presOf" srcId="{B66E43D0-61B1-0748-A32E-56D7C99C7E84}" destId="{9230553C-C917-C946-9B16-8D7DDF9C3D92}" srcOrd="0" destOrd="0" presId="urn:microsoft.com/office/officeart/2009/3/layout/HorizontalOrganizationChart#466"/>
    <dgm:cxn modelId="{20C348BF-ADBF-4544-9A1B-97C23472B2CF}" type="presOf" srcId="{541B3879-EA88-C947-B53F-E94F02A53734}" destId="{0DEA1396-BCB3-7D47-8A43-1B33C6E231B8}" srcOrd="0" destOrd="0" presId="urn:microsoft.com/office/officeart/2009/3/layout/HorizontalOrganizationChart#466"/>
    <dgm:cxn modelId="{0B307480-459F-2543-B00A-55CBABED6842}" type="presOf" srcId="{E8E2F92A-CAF5-B243-8B7C-081647B38768}" destId="{3B948FD7-AD17-364C-B425-5B2D09097CC5}" srcOrd="0" destOrd="0" presId="urn:microsoft.com/office/officeart/2009/3/layout/HorizontalOrganizationChart#466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B2761C87-A39A-5349-AC2A-C650B8846557}" type="presOf" srcId="{E70D6F73-E103-814D-AF7D-5D551759CB4E}" destId="{6FD18E58-AD7D-CA40-AA0B-60B770938490}" srcOrd="0" destOrd="0" presId="urn:microsoft.com/office/officeart/2009/3/layout/HorizontalOrganizationChart#466"/>
    <dgm:cxn modelId="{C78BF134-A8E1-7049-8F61-17C275081A33}" type="presOf" srcId="{7443DE9D-F091-7E4F-A5F7-F9B38925AA2A}" destId="{3D6ED5FA-A5DC-9845-9894-3F42FFA7256E}" srcOrd="0" destOrd="0" presId="urn:microsoft.com/office/officeart/2009/3/layout/HorizontalOrganizationChart#466"/>
    <dgm:cxn modelId="{CB8F84ED-366D-7A4C-A407-8EA3A6A32D33}" type="presOf" srcId="{99E44975-FC81-E149-A6DF-59917E50C3D4}" destId="{AEB9821B-27D3-0E41-B1E9-082C9009491F}" srcOrd="0" destOrd="0" presId="urn:microsoft.com/office/officeart/2009/3/layout/HorizontalOrganizationChart#466"/>
    <dgm:cxn modelId="{FA103DC0-5092-AE47-946A-7E19348EBF5D}" type="presOf" srcId="{43663F44-9B1B-D047-BEB1-D1CF15645DCE}" destId="{4D5AD0DB-2018-C545-AAB5-2884816C0A00}" srcOrd="0" destOrd="0" presId="urn:microsoft.com/office/officeart/2009/3/layout/HorizontalOrganizationChart#466"/>
    <dgm:cxn modelId="{B97772E3-F7D9-7F4E-8291-DC71BC19901A}" type="presOf" srcId="{7443DE9D-F091-7E4F-A5F7-F9B38925AA2A}" destId="{2990DCCC-C579-E94E-9732-C680BB1259A9}" srcOrd="1" destOrd="0" presId="urn:microsoft.com/office/officeart/2009/3/layout/HorizontalOrganizationChart#466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CAB32D10-90FE-2045-8F0B-2E68E028E5FB}" type="presOf" srcId="{40FA8C2C-9023-D24D-9DF7-BD5EC35E8CC6}" destId="{5B238EBA-14D4-7C49-98AE-F8DD5087D315}" srcOrd="1" destOrd="0" presId="urn:microsoft.com/office/officeart/2009/3/layout/HorizontalOrganizationChart#466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6E77ECA8-3849-7649-80BE-A0A74E3E306D}" type="presOf" srcId="{8EAE1897-B613-324E-8D10-96AFE04527CF}" destId="{7D9C2551-D92E-D943-A091-DF824460C786}" srcOrd="1" destOrd="0" presId="urn:microsoft.com/office/officeart/2009/3/layout/HorizontalOrganizationChart#466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D6D22A22-C06F-DA42-9DCB-9328373EF64B}" type="presOf" srcId="{B8008ECF-7ED5-984E-A940-A363A7B4B9FA}" destId="{35EB4A48-3219-5D49-B965-586B8E1320F3}" srcOrd="0" destOrd="0" presId="urn:microsoft.com/office/officeart/2009/3/layout/HorizontalOrganizationChart#466"/>
    <dgm:cxn modelId="{5197CFBC-92A9-294F-9061-ED5745C26BDD}" type="presOf" srcId="{0C5F1CBD-16E1-0E4B-ACCB-5214BE219C01}" destId="{85D42B87-EE01-B543-849A-C3C3CD767EB3}" srcOrd="0" destOrd="0" presId="urn:microsoft.com/office/officeart/2009/3/layout/HorizontalOrganizationChart#466"/>
    <dgm:cxn modelId="{11A8334F-DE75-9A41-ACB9-3CF5C671C960}" type="presOf" srcId="{0C5F1CBD-16E1-0E4B-ACCB-5214BE219C01}" destId="{825F099E-42AB-6E4C-BB4D-A10CDC26E91F}" srcOrd="1" destOrd="0" presId="urn:microsoft.com/office/officeart/2009/3/layout/HorizontalOrganizationChart#466"/>
    <dgm:cxn modelId="{355F1EA4-7201-F540-B6A0-CACF125A46EE}" type="presOf" srcId="{D37C4802-E8DD-FF44-A1A0-5424B7DB7370}" destId="{1B0942A0-0350-2A4C-9915-C31C93BF6299}" srcOrd="0" destOrd="0" presId="urn:microsoft.com/office/officeart/2009/3/layout/HorizontalOrganizationChart#466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AF4F6FD0-F198-6846-8D8A-57737DCB3DEC}" type="presOf" srcId="{03C28FD4-75AB-FA45-82FD-E1C15AAB8A52}" destId="{85B1B5FD-AA6A-1140-A0D7-A733A16FB835}" srcOrd="0" destOrd="0" presId="urn:microsoft.com/office/officeart/2009/3/layout/HorizontalOrganizationChart#466"/>
    <dgm:cxn modelId="{3F00B642-4164-844F-8ED4-1C8BF5FD4275}" type="presParOf" srcId="{0DEA1396-BCB3-7D47-8A43-1B33C6E231B8}" destId="{D50235A7-A46E-F142-9483-6FBD96691DB1}" srcOrd="0" destOrd="0" presId="urn:microsoft.com/office/officeart/2009/3/layout/HorizontalOrganizationChart#466"/>
    <dgm:cxn modelId="{44BABCD7-5C3D-D64F-949B-677DA9A17244}" type="presParOf" srcId="{D50235A7-A46E-F142-9483-6FBD96691DB1}" destId="{2BD2701D-4E00-9E45-90ED-3CF56989414C}" srcOrd="0" destOrd="0" presId="urn:microsoft.com/office/officeart/2009/3/layout/HorizontalOrganizationChart#466"/>
    <dgm:cxn modelId="{EC5CA2E6-97B9-A14A-967D-9601BE558016}" type="presParOf" srcId="{2BD2701D-4E00-9E45-90ED-3CF56989414C}" destId="{94A5CD08-541A-9D49-AEF7-DDB96E01CD1F}" srcOrd="0" destOrd="0" presId="urn:microsoft.com/office/officeart/2009/3/layout/HorizontalOrganizationChart#466"/>
    <dgm:cxn modelId="{C291B084-D8ED-1C41-94C7-3B0309904A1A}" type="presParOf" srcId="{2BD2701D-4E00-9E45-90ED-3CF56989414C}" destId="{D19E7162-EF17-9C4A-AA74-D16FE447E3ED}" srcOrd="1" destOrd="0" presId="urn:microsoft.com/office/officeart/2009/3/layout/HorizontalOrganizationChart#466"/>
    <dgm:cxn modelId="{84AFBF57-BC0E-774E-A704-25F46C07B7D6}" type="presParOf" srcId="{D50235A7-A46E-F142-9483-6FBD96691DB1}" destId="{B799BC21-3A30-8349-AB1A-1D0431C1C1B7}" srcOrd="1" destOrd="0" presId="urn:microsoft.com/office/officeart/2009/3/layout/HorizontalOrganizationChart#466"/>
    <dgm:cxn modelId="{D17D10FE-8626-C642-A153-98B5863A27FE}" type="presParOf" srcId="{B799BC21-3A30-8349-AB1A-1D0431C1C1B7}" destId="{339FF170-CEED-4C46-8065-E20BBDBB9268}" srcOrd="0" destOrd="0" presId="urn:microsoft.com/office/officeart/2009/3/layout/HorizontalOrganizationChart#466"/>
    <dgm:cxn modelId="{86190F47-EDF3-A740-88A0-1E8E97C6530B}" type="presParOf" srcId="{B799BC21-3A30-8349-AB1A-1D0431C1C1B7}" destId="{1B40BA32-0CEF-024A-9928-F5BD180B2D29}" srcOrd="1" destOrd="0" presId="urn:microsoft.com/office/officeart/2009/3/layout/HorizontalOrganizationChart#466"/>
    <dgm:cxn modelId="{E374DEA8-988B-D842-988F-BE9F519901D2}" type="presParOf" srcId="{1B40BA32-0CEF-024A-9928-F5BD180B2D29}" destId="{37B97F96-27D8-E34B-961C-E2D1494B0A24}" srcOrd="0" destOrd="0" presId="urn:microsoft.com/office/officeart/2009/3/layout/HorizontalOrganizationChart#466"/>
    <dgm:cxn modelId="{147432AF-8E74-1C4A-AB81-A24A60E212C2}" type="presParOf" srcId="{37B97F96-27D8-E34B-961C-E2D1494B0A24}" destId="{85D42B87-EE01-B543-849A-C3C3CD767EB3}" srcOrd="0" destOrd="0" presId="urn:microsoft.com/office/officeart/2009/3/layout/HorizontalOrganizationChart#466"/>
    <dgm:cxn modelId="{E14C7580-9552-344E-AE03-7A3E8E7ED46C}" type="presParOf" srcId="{37B97F96-27D8-E34B-961C-E2D1494B0A24}" destId="{825F099E-42AB-6E4C-BB4D-A10CDC26E91F}" srcOrd="1" destOrd="0" presId="urn:microsoft.com/office/officeart/2009/3/layout/HorizontalOrganizationChart#466"/>
    <dgm:cxn modelId="{DBDD98F7-5474-7F43-BA99-F97B265DAC0F}" type="presParOf" srcId="{1B40BA32-0CEF-024A-9928-F5BD180B2D29}" destId="{19A28342-6562-954E-9988-9A5B838F9C61}" srcOrd="1" destOrd="0" presId="urn:microsoft.com/office/officeart/2009/3/layout/HorizontalOrganizationChart#466"/>
    <dgm:cxn modelId="{B8F82C0A-5542-7B4D-B83F-B102251BA0C9}" type="presParOf" srcId="{19A28342-6562-954E-9988-9A5B838F9C61}" destId="{14E4F07C-299E-E349-8C27-566063C78F09}" srcOrd="0" destOrd="0" presId="urn:microsoft.com/office/officeart/2009/3/layout/HorizontalOrganizationChart#466"/>
    <dgm:cxn modelId="{37DF9747-7B70-244B-B7A0-A6FCF049AA03}" type="presParOf" srcId="{19A28342-6562-954E-9988-9A5B838F9C61}" destId="{35816C7A-E0BF-B64F-8576-7DAA2A523163}" srcOrd="1" destOrd="0" presId="urn:microsoft.com/office/officeart/2009/3/layout/HorizontalOrganizationChart#466"/>
    <dgm:cxn modelId="{4342F0BD-E12E-F34B-B4D6-E8AEB0FD473D}" type="presParOf" srcId="{35816C7A-E0BF-B64F-8576-7DAA2A523163}" destId="{77AF1752-BC1E-384E-A74A-EE2EEE7947AB}" srcOrd="0" destOrd="0" presId="urn:microsoft.com/office/officeart/2009/3/layout/HorizontalOrganizationChart#466"/>
    <dgm:cxn modelId="{3C2A326A-FDB2-584B-AB10-A5798C65F85D}" type="presParOf" srcId="{77AF1752-BC1E-384E-A74A-EE2EEE7947AB}" destId="{9230553C-C917-C946-9B16-8D7DDF9C3D92}" srcOrd="0" destOrd="0" presId="urn:microsoft.com/office/officeart/2009/3/layout/HorizontalOrganizationChart#466"/>
    <dgm:cxn modelId="{F208C9C8-EFF1-E741-82A4-0EE5C61AF155}" type="presParOf" srcId="{77AF1752-BC1E-384E-A74A-EE2EEE7947AB}" destId="{C1DC2670-2058-BD45-AB4C-5E52C9D7DE57}" srcOrd="1" destOrd="0" presId="urn:microsoft.com/office/officeart/2009/3/layout/HorizontalOrganizationChart#466"/>
    <dgm:cxn modelId="{D3922EA4-F64E-984B-A221-DAC2B16C98B1}" type="presParOf" srcId="{35816C7A-E0BF-B64F-8576-7DAA2A523163}" destId="{67C737AA-87F6-3549-9086-C069E4A650D9}" srcOrd="1" destOrd="0" presId="urn:microsoft.com/office/officeart/2009/3/layout/HorizontalOrganizationChart#466"/>
    <dgm:cxn modelId="{A0C0268C-6C43-FF46-BC96-E1A34730D007}" type="presParOf" srcId="{35816C7A-E0BF-B64F-8576-7DAA2A523163}" destId="{FEA5CDB8-2CBE-1A4F-8E7F-83AE69111577}" srcOrd="2" destOrd="0" presId="urn:microsoft.com/office/officeart/2009/3/layout/HorizontalOrganizationChart#466"/>
    <dgm:cxn modelId="{E3603F5B-867A-F84A-9E2C-A677ECF7CEA1}" type="presParOf" srcId="{19A28342-6562-954E-9988-9A5B838F9C61}" destId="{3B948FD7-AD17-364C-B425-5B2D09097CC5}" srcOrd="2" destOrd="0" presId="urn:microsoft.com/office/officeart/2009/3/layout/HorizontalOrganizationChart#466"/>
    <dgm:cxn modelId="{60E67DA2-D6CB-4E45-AC10-0D02EBF2C78A}" type="presParOf" srcId="{19A28342-6562-954E-9988-9A5B838F9C61}" destId="{6343BCE9-2D31-F24A-A776-31833D9D2C5B}" srcOrd="3" destOrd="0" presId="urn:microsoft.com/office/officeart/2009/3/layout/HorizontalOrganizationChart#466"/>
    <dgm:cxn modelId="{48E5A091-3DAF-0549-B504-F63B45926E44}" type="presParOf" srcId="{6343BCE9-2D31-F24A-A776-31833D9D2C5B}" destId="{809B992C-1B73-B34A-8938-3132180A7E1F}" srcOrd="0" destOrd="0" presId="urn:microsoft.com/office/officeart/2009/3/layout/HorizontalOrganizationChart#466"/>
    <dgm:cxn modelId="{404F8BF0-002F-C64E-A9A8-C4D273B9BEE2}" type="presParOf" srcId="{809B992C-1B73-B34A-8938-3132180A7E1F}" destId="{64F11669-911A-ED4F-B9C0-FE3EAEFA55FA}" srcOrd="0" destOrd="0" presId="urn:microsoft.com/office/officeart/2009/3/layout/HorizontalOrganizationChart#466"/>
    <dgm:cxn modelId="{C025CB34-AF1F-904B-A733-458E192E9909}" type="presParOf" srcId="{809B992C-1B73-B34A-8938-3132180A7E1F}" destId="{2FBEA581-1EB1-6E49-8049-1C1666D4CDFC}" srcOrd="1" destOrd="0" presId="urn:microsoft.com/office/officeart/2009/3/layout/HorizontalOrganizationChart#466"/>
    <dgm:cxn modelId="{B25C04BD-9851-8F4C-8DFB-D46E3C4EC222}" type="presParOf" srcId="{6343BCE9-2D31-F24A-A776-31833D9D2C5B}" destId="{5772DC60-37DF-7347-A6CB-2F3BC3C6ABBF}" srcOrd="1" destOrd="0" presId="urn:microsoft.com/office/officeart/2009/3/layout/HorizontalOrganizationChart#466"/>
    <dgm:cxn modelId="{D7A73DEB-210B-C049-A11B-4CC656092C6A}" type="presParOf" srcId="{6343BCE9-2D31-F24A-A776-31833D9D2C5B}" destId="{03C32F46-7026-2F43-B4B7-D887B656E1AF}" srcOrd="2" destOrd="0" presId="urn:microsoft.com/office/officeart/2009/3/layout/HorizontalOrganizationChart#466"/>
    <dgm:cxn modelId="{D8CB202C-B54F-234F-8BBB-BC4874534AE8}" type="presParOf" srcId="{19A28342-6562-954E-9988-9A5B838F9C61}" destId="{4D5AD0DB-2018-C545-AAB5-2884816C0A00}" srcOrd="4" destOrd="0" presId="urn:microsoft.com/office/officeart/2009/3/layout/HorizontalOrganizationChart#466"/>
    <dgm:cxn modelId="{C96CCF69-0A66-D841-86F6-7ADF45C24298}" type="presParOf" srcId="{19A28342-6562-954E-9988-9A5B838F9C61}" destId="{4D242051-0E88-5E4C-B716-26D0B12FF532}" srcOrd="5" destOrd="0" presId="urn:microsoft.com/office/officeart/2009/3/layout/HorizontalOrganizationChart#466"/>
    <dgm:cxn modelId="{C7D121E9-8A2A-1A45-86A3-40A9D62733AC}" type="presParOf" srcId="{4D242051-0E88-5E4C-B716-26D0B12FF532}" destId="{F92AE7DD-60F3-754C-8019-65A295455411}" srcOrd="0" destOrd="0" presId="urn:microsoft.com/office/officeart/2009/3/layout/HorizontalOrganizationChart#466"/>
    <dgm:cxn modelId="{9A6936C4-5A96-8145-AE21-457C6EE0D209}" type="presParOf" srcId="{F92AE7DD-60F3-754C-8019-65A295455411}" destId="{35EB4A48-3219-5D49-B965-586B8E1320F3}" srcOrd="0" destOrd="0" presId="urn:microsoft.com/office/officeart/2009/3/layout/HorizontalOrganizationChart#466"/>
    <dgm:cxn modelId="{967CD7C5-0D9E-554D-8DD3-D40543763D93}" type="presParOf" srcId="{F92AE7DD-60F3-754C-8019-65A295455411}" destId="{264B0126-411D-9A4F-AB3D-DBE88FBD0B32}" srcOrd="1" destOrd="0" presId="urn:microsoft.com/office/officeart/2009/3/layout/HorizontalOrganizationChart#466"/>
    <dgm:cxn modelId="{6E2F0327-8ADE-D749-83E8-34D4A0965B01}" type="presParOf" srcId="{4D242051-0E88-5E4C-B716-26D0B12FF532}" destId="{6D8146B0-0E16-F14B-AEEA-9174C618309E}" srcOrd="1" destOrd="0" presId="urn:microsoft.com/office/officeart/2009/3/layout/HorizontalOrganizationChart#466"/>
    <dgm:cxn modelId="{B32EF84A-C353-E341-9D38-D8D84C2D1F06}" type="presParOf" srcId="{4D242051-0E88-5E4C-B716-26D0B12FF532}" destId="{CFF51280-BE3D-8B47-97AC-8427BDA41E06}" srcOrd="2" destOrd="0" presId="urn:microsoft.com/office/officeart/2009/3/layout/HorizontalOrganizationChart#466"/>
    <dgm:cxn modelId="{9D21130F-4E0D-FB4E-B69E-356BA0443B38}" type="presParOf" srcId="{1B40BA32-0CEF-024A-9928-F5BD180B2D29}" destId="{B13D30BE-1773-3947-A508-C4BD92319E7A}" srcOrd="2" destOrd="0" presId="urn:microsoft.com/office/officeart/2009/3/layout/HorizontalOrganizationChart#466"/>
    <dgm:cxn modelId="{61A2198A-E740-E34F-9F20-34F8A61D0ABD}" type="presParOf" srcId="{B799BC21-3A30-8349-AB1A-1D0431C1C1B7}" destId="{1B0942A0-0350-2A4C-9915-C31C93BF6299}" srcOrd="2" destOrd="0" presId="urn:microsoft.com/office/officeart/2009/3/layout/HorizontalOrganizationChart#466"/>
    <dgm:cxn modelId="{E9B9ED1E-0E31-0D41-95BE-33BB2F803BDF}" type="presParOf" srcId="{B799BC21-3A30-8349-AB1A-1D0431C1C1B7}" destId="{1C681374-7D97-844E-A098-9114C055AA0C}" srcOrd="3" destOrd="0" presId="urn:microsoft.com/office/officeart/2009/3/layout/HorizontalOrganizationChart#466"/>
    <dgm:cxn modelId="{6EF4C95C-2A14-D949-952E-BC6242E49149}" type="presParOf" srcId="{1C681374-7D97-844E-A098-9114C055AA0C}" destId="{4A9EF5B2-0FA0-1748-B1F5-DE1A374531C7}" srcOrd="0" destOrd="0" presId="urn:microsoft.com/office/officeart/2009/3/layout/HorizontalOrganizationChart#466"/>
    <dgm:cxn modelId="{650102D6-2155-5C40-A1C0-45A825B590EA}" type="presParOf" srcId="{4A9EF5B2-0FA0-1748-B1F5-DE1A374531C7}" destId="{A42DE166-9DDB-6A42-9B9E-5C5A16BADC27}" srcOrd="0" destOrd="0" presId="urn:microsoft.com/office/officeart/2009/3/layout/HorizontalOrganizationChart#466"/>
    <dgm:cxn modelId="{F211533C-9AFB-914E-B014-3B93B664FA8C}" type="presParOf" srcId="{4A9EF5B2-0FA0-1748-B1F5-DE1A374531C7}" destId="{7D9C2551-D92E-D943-A091-DF824460C786}" srcOrd="1" destOrd="0" presId="urn:microsoft.com/office/officeart/2009/3/layout/HorizontalOrganizationChart#466"/>
    <dgm:cxn modelId="{FA548488-C7DA-3946-873C-4B4EDC0BEC8D}" type="presParOf" srcId="{1C681374-7D97-844E-A098-9114C055AA0C}" destId="{C43B4924-C6CD-764E-93B2-E74D48622D41}" srcOrd="1" destOrd="0" presId="urn:microsoft.com/office/officeart/2009/3/layout/HorizontalOrganizationChart#466"/>
    <dgm:cxn modelId="{9973822F-BB87-1F46-9DD1-ED7E2EDAF4CE}" type="presParOf" srcId="{C43B4924-C6CD-764E-93B2-E74D48622D41}" destId="{BF9A6A9C-A6BC-CF4E-9741-B942C6BD372B}" srcOrd="0" destOrd="0" presId="urn:microsoft.com/office/officeart/2009/3/layout/HorizontalOrganizationChart#466"/>
    <dgm:cxn modelId="{248D9807-40DF-FC42-9887-0BF3872182A3}" type="presParOf" srcId="{C43B4924-C6CD-764E-93B2-E74D48622D41}" destId="{9A9612A4-6602-C440-9EEA-3B7C5A65EE9C}" srcOrd="1" destOrd="0" presId="urn:microsoft.com/office/officeart/2009/3/layout/HorizontalOrganizationChart#466"/>
    <dgm:cxn modelId="{2DB8CF5E-9B36-A942-90EF-BA485D80E4FB}" type="presParOf" srcId="{9A9612A4-6602-C440-9EEA-3B7C5A65EE9C}" destId="{A0DB7AFA-EAEA-C643-AA89-9CA9E66DD136}" srcOrd="0" destOrd="0" presId="urn:microsoft.com/office/officeart/2009/3/layout/HorizontalOrganizationChart#466"/>
    <dgm:cxn modelId="{65E8CB28-B247-2841-AA08-8D7B4DA09A9C}" type="presParOf" srcId="{A0DB7AFA-EAEA-C643-AA89-9CA9E66DD136}" destId="{3D6ED5FA-A5DC-9845-9894-3F42FFA7256E}" srcOrd="0" destOrd="0" presId="urn:microsoft.com/office/officeart/2009/3/layout/HorizontalOrganizationChart#466"/>
    <dgm:cxn modelId="{9BAB3ACA-E442-5941-8238-60BAAE4B5D02}" type="presParOf" srcId="{A0DB7AFA-EAEA-C643-AA89-9CA9E66DD136}" destId="{2990DCCC-C579-E94E-9732-C680BB1259A9}" srcOrd="1" destOrd="0" presId="urn:microsoft.com/office/officeart/2009/3/layout/HorizontalOrganizationChart#466"/>
    <dgm:cxn modelId="{F41C8F6B-3ABE-9349-A60E-3130AE9C9B05}" type="presParOf" srcId="{9A9612A4-6602-C440-9EEA-3B7C5A65EE9C}" destId="{62F0056D-E2E3-6B4B-8838-15538DEA9848}" srcOrd="1" destOrd="0" presId="urn:microsoft.com/office/officeart/2009/3/layout/HorizontalOrganizationChart#466"/>
    <dgm:cxn modelId="{9924B227-1E82-E74C-B1D6-D365D2558BE0}" type="presParOf" srcId="{9A9612A4-6602-C440-9EEA-3B7C5A65EE9C}" destId="{66F64E0C-FAB6-5D47-AD78-26EFDE93ACD7}" srcOrd="2" destOrd="0" presId="urn:microsoft.com/office/officeart/2009/3/layout/HorizontalOrganizationChart#466"/>
    <dgm:cxn modelId="{370609B9-A0DF-D349-BEE1-A1F3E82663CB}" type="presParOf" srcId="{C43B4924-C6CD-764E-93B2-E74D48622D41}" destId="{AEB9821B-27D3-0E41-B1E9-082C9009491F}" srcOrd="2" destOrd="0" presId="urn:microsoft.com/office/officeart/2009/3/layout/HorizontalOrganizationChart#466"/>
    <dgm:cxn modelId="{736D7962-A896-0D4B-B142-D8F7CF035396}" type="presParOf" srcId="{C43B4924-C6CD-764E-93B2-E74D48622D41}" destId="{F0DC2F47-67CA-934B-AB8F-7950C5CB7078}" srcOrd="3" destOrd="0" presId="urn:microsoft.com/office/officeart/2009/3/layout/HorizontalOrganizationChart#466"/>
    <dgm:cxn modelId="{182E246A-63E1-644A-88C8-251A91C8AEC7}" type="presParOf" srcId="{F0DC2F47-67CA-934B-AB8F-7950C5CB7078}" destId="{ECB55CEB-6DD3-264D-9836-0E0DD715DD88}" srcOrd="0" destOrd="0" presId="urn:microsoft.com/office/officeart/2009/3/layout/HorizontalOrganizationChart#466"/>
    <dgm:cxn modelId="{7FBBC2AF-0544-C64F-936E-155EAC1C4E0F}" type="presParOf" srcId="{ECB55CEB-6DD3-264D-9836-0E0DD715DD88}" destId="{1FA33BBA-3CB1-3648-8618-AAF0BB97F4A8}" srcOrd="0" destOrd="0" presId="urn:microsoft.com/office/officeart/2009/3/layout/HorizontalOrganizationChart#466"/>
    <dgm:cxn modelId="{0C0A020E-74D3-AC4D-9BEA-5A53880D22E3}" type="presParOf" srcId="{ECB55CEB-6DD3-264D-9836-0E0DD715DD88}" destId="{5B238EBA-14D4-7C49-98AE-F8DD5087D315}" srcOrd="1" destOrd="0" presId="urn:microsoft.com/office/officeart/2009/3/layout/HorizontalOrganizationChart#466"/>
    <dgm:cxn modelId="{1181EBFF-DBBC-5645-9534-E46D5DC0A984}" type="presParOf" srcId="{F0DC2F47-67CA-934B-AB8F-7950C5CB7078}" destId="{920C8D53-6663-F144-9BDB-33808BBEAB7B}" srcOrd="1" destOrd="0" presId="urn:microsoft.com/office/officeart/2009/3/layout/HorizontalOrganizationChart#466"/>
    <dgm:cxn modelId="{D4B02BC3-A07A-3A49-A4BB-F298E8FE7B2F}" type="presParOf" srcId="{F0DC2F47-67CA-934B-AB8F-7950C5CB7078}" destId="{E8FF5AA3-088D-1446-9660-5CEB4AC77524}" srcOrd="2" destOrd="0" presId="urn:microsoft.com/office/officeart/2009/3/layout/HorizontalOrganizationChart#466"/>
    <dgm:cxn modelId="{7C78C09A-831B-D148-89A0-1B273DBF9D46}" type="presParOf" srcId="{C43B4924-C6CD-764E-93B2-E74D48622D41}" destId="{6FD18E58-AD7D-CA40-AA0B-60B770938490}" srcOrd="4" destOrd="0" presId="urn:microsoft.com/office/officeart/2009/3/layout/HorizontalOrganizationChart#466"/>
    <dgm:cxn modelId="{D3D0FDD4-493F-A343-91C6-974E8F034771}" type="presParOf" srcId="{C43B4924-C6CD-764E-93B2-E74D48622D41}" destId="{FCD4A908-C727-FF45-AB53-4798917751A1}" srcOrd="5" destOrd="0" presId="urn:microsoft.com/office/officeart/2009/3/layout/HorizontalOrganizationChart#466"/>
    <dgm:cxn modelId="{F3628EBD-62A3-834F-9F4D-7D1E6645BFDB}" type="presParOf" srcId="{FCD4A908-C727-FF45-AB53-4798917751A1}" destId="{68FAFCC2-EFC9-9E4C-BDC5-0DDE69E5F486}" srcOrd="0" destOrd="0" presId="urn:microsoft.com/office/officeart/2009/3/layout/HorizontalOrganizationChart#466"/>
    <dgm:cxn modelId="{E93DA292-7BF6-E545-8E67-4F55370E7CA2}" type="presParOf" srcId="{68FAFCC2-EFC9-9E4C-BDC5-0DDE69E5F486}" destId="{85B1B5FD-AA6A-1140-A0D7-A733A16FB835}" srcOrd="0" destOrd="0" presId="urn:microsoft.com/office/officeart/2009/3/layout/HorizontalOrganizationChart#466"/>
    <dgm:cxn modelId="{59E3EA5F-0B9F-544D-9D35-E21D9274EA36}" type="presParOf" srcId="{68FAFCC2-EFC9-9E4C-BDC5-0DDE69E5F486}" destId="{819CF0FE-D16D-4C45-B058-EAA24D945514}" srcOrd="1" destOrd="0" presId="urn:microsoft.com/office/officeart/2009/3/layout/HorizontalOrganizationChart#466"/>
    <dgm:cxn modelId="{1A03C845-AB04-5C40-B614-33E4BD274B08}" type="presParOf" srcId="{FCD4A908-C727-FF45-AB53-4798917751A1}" destId="{4994E689-D922-FE43-9052-32D3B52BAB91}" srcOrd="1" destOrd="0" presId="urn:microsoft.com/office/officeart/2009/3/layout/HorizontalOrganizationChart#466"/>
    <dgm:cxn modelId="{6D150B44-A98C-EE4C-9C9C-8EC4A901979A}" type="presParOf" srcId="{FCD4A908-C727-FF45-AB53-4798917751A1}" destId="{5F0D93E7-27B7-4846-AAE9-4F057AE2C8BD}" srcOrd="2" destOrd="0" presId="urn:microsoft.com/office/officeart/2009/3/layout/HorizontalOrganizationChart#466"/>
    <dgm:cxn modelId="{C0F473B3-3A45-F540-8CB8-C088022FA31B}" type="presParOf" srcId="{1C681374-7D97-844E-A098-9114C055AA0C}" destId="{1B17B99C-4B2C-9B40-981F-143B2B06EAAC}" srcOrd="2" destOrd="0" presId="urn:microsoft.com/office/officeart/2009/3/layout/HorizontalOrganizationChart#466"/>
    <dgm:cxn modelId="{35436BE0-BA10-5D43-89CD-2B5454E65918}" type="presParOf" srcId="{D50235A7-A46E-F142-9483-6FBD96691DB1}" destId="{A053DC34-145E-0A4D-8C06-18D4674D29CB}" srcOrd="2" destOrd="0" presId="urn:microsoft.com/office/officeart/2009/3/layout/HorizontalOrganizationChart#46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7" loCatId="" qsTypeId="urn:microsoft.com/office/officeart/2005/8/quickstyle/simple1#496" qsCatId="simple" csTypeId="urn:microsoft.com/office/officeart/2005/8/colors/accent2_1#230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原因</a:t>
          </a:r>
          <a:endParaRPr lang="zh-CN" altLang="en-US" dirty="0">
            <a:solidFill>
              <a:schemeClr val="bg1"/>
            </a:solidFill>
          </a:endParaRPr>
        </a:p>
      </dgm:t>
    </dgm:pt>
    <dgm:pt modelId="{13D614E5-71C4-624E-B7DD-CD63A870F7C4}" type="par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BFA91D26-88CF-6244-95E5-A2300DD84D35}" type="sib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内容</a:t>
          </a:r>
          <a:endParaRPr lang="zh-CN" altLang="en-US" dirty="0">
            <a:solidFill>
              <a:schemeClr val="tx1"/>
            </a:solidFill>
          </a:endParaRPr>
        </a:p>
      </dgm:t>
    </dgm:pt>
    <dgm:pt modelId="{E8E2F92A-CAF5-B243-8B7C-081647B38768}" type="par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A2B53D71-4F31-1545-880F-A57555AE8E8C}" type="sib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type="par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43A4A250-020E-9546-AB08-CFA5F1E963C8}" type="sib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278FE82A-1791-094A-A8B5-049A975820DA}" type="presOf" srcId="{B8008ECF-7ED5-984E-A940-A363A7B4B9FA}" destId="{35EB4A48-3219-5D49-B965-586B8E1320F3}" srcOrd="0" destOrd="0" presId="urn:microsoft.com/office/officeart/2009/3/layout/HorizontalOrganizationChart#467"/>
    <dgm:cxn modelId="{9EA28E4D-251D-EC48-956B-C69F506DB1BE}" type="presOf" srcId="{0C5F1CBD-16E1-0E4B-ACCB-5214BE219C01}" destId="{825F099E-42AB-6E4C-BB4D-A10CDC26E91F}" srcOrd="1" destOrd="0" presId="urn:microsoft.com/office/officeart/2009/3/layout/HorizontalOrganizationChart#467"/>
    <dgm:cxn modelId="{96379808-B54F-2949-BB78-463F66173052}" type="presOf" srcId="{8EAE1897-B613-324E-8D10-96AFE04527CF}" destId="{7D9C2551-D92E-D943-A091-DF824460C786}" srcOrd="1" destOrd="0" presId="urn:microsoft.com/office/officeart/2009/3/layout/HorizontalOrganizationChart#467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B1D0B23E-6390-1F40-8086-B27FAE6A8B3A}" type="presOf" srcId="{B66E43D0-61B1-0748-A32E-56D7C99C7E84}" destId="{C1DC2670-2058-BD45-AB4C-5E52C9D7DE57}" srcOrd="1" destOrd="0" presId="urn:microsoft.com/office/officeart/2009/3/layout/HorizontalOrganizationChart#467"/>
    <dgm:cxn modelId="{E88493D4-4208-6844-8C3B-0DABCF6D4FF0}" type="presOf" srcId="{B66E43D0-61B1-0748-A32E-56D7C99C7E84}" destId="{9230553C-C917-C946-9B16-8D7DDF9C3D92}" srcOrd="0" destOrd="0" presId="urn:microsoft.com/office/officeart/2009/3/layout/HorizontalOrganizationChart#467"/>
    <dgm:cxn modelId="{E22D7A7F-342C-274E-AADA-3E90F5A050B2}" type="presOf" srcId="{13D614E5-71C4-624E-B7DD-CD63A870F7C4}" destId="{14E4F07C-299E-E349-8C27-566063C78F09}" srcOrd="0" destOrd="0" presId="urn:microsoft.com/office/officeart/2009/3/layout/HorizontalOrganizationChart#467"/>
    <dgm:cxn modelId="{BD581494-BF51-4E49-AA68-82FD4545BE44}" type="presOf" srcId="{4BC5D22B-41BA-D749-BDAF-F7968AD9B29F}" destId="{94A5CD08-541A-9D49-AEF7-DDB96E01CD1F}" srcOrd="0" destOrd="0" presId="urn:microsoft.com/office/officeart/2009/3/layout/HorizontalOrganizationChart#467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1C867EBD-E38B-0849-8F61-8DF6BE286B33}" type="presOf" srcId="{E8E2F92A-CAF5-B243-8B7C-081647B38768}" destId="{3B948FD7-AD17-364C-B425-5B2D09097CC5}" srcOrd="0" destOrd="0" presId="urn:microsoft.com/office/officeart/2009/3/layout/HorizontalOrganizationChart#467"/>
    <dgm:cxn modelId="{37232AC2-3C48-4047-85E9-81DE10E52037}" type="presOf" srcId="{9E7DDB47-7B01-594D-AFE3-C1A305E0D2B5}" destId="{64F11669-911A-ED4F-B9C0-FE3EAEFA55FA}" srcOrd="0" destOrd="0" presId="urn:microsoft.com/office/officeart/2009/3/layout/HorizontalOrganizationChart#467"/>
    <dgm:cxn modelId="{C20BE4FE-402D-D04C-B1D0-10D6925FD842}" type="presOf" srcId="{B8008ECF-7ED5-984E-A940-A363A7B4B9FA}" destId="{264B0126-411D-9A4F-AB3D-DBE88FBD0B32}" srcOrd="1" destOrd="0" presId="urn:microsoft.com/office/officeart/2009/3/layout/HorizontalOrganizationChart#467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168BD1E5-A132-EF4B-B2BD-1AE5D193354A}" type="presOf" srcId="{D37C4802-E8DD-FF44-A1A0-5424B7DB7370}" destId="{1B0942A0-0350-2A4C-9915-C31C93BF6299}" srcOrd="0" destOrd="0" presId="urn:microsoft.com/office/officeart/2009/3/layout/HorizontalOrganizationChart#467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03C85DB3-64B6-CC49-928A-D0BFED11BCCF}" type="presOf" srcId="{541B3879-EA88-C947-B53F-E94F02A53734}" destId="{0DEA1396-BCB3-7D47-8A43-1B33C6E231B8}" srcOrd="0" destOrd="0" presId="urn:microsoft.com/office/officeart/2009/3/layout/HorizontalOrganizationChart#467"/>
    <dgm:cxn modelId="{5EC7F8EF-E510-BF40-9693-08D00420D033}" type="presOf" srcId="{9E7DDB47-7B01-594D-AFE3-C1A305E0D2B5}" destId="{2FBEA581-1EB1-6E49-8049-1C1666D4CDFC}" srcOrd="1" destOrd="0" presId="urn:microsoft.com/office/officeart/2009/3/layout/HorizontalOrganizationChart#467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ACD76550-F22D-8540-9476-E7DBB6E51240}" type="presOf" srcId="{8EAE1897-B613-324E-8D10-96AFE04527CF}" destId="{A42DE166-9DDB-6A42-9B9E-5C5A16BADC27}" srcOrd="0" destOrd="0" presId="urn:microsoft.com/office/officeart/2009/3/layout/HorizontalOrganizationChart#467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2A0866B1-7613-674B-BA5F-EC952E7B6DD1}" type="presOf" srcId="{3AB197DE-0456-4442-B0C4-200F6DEEF179}" destId="{339FF170-CEED-4C46-8065-E20BBDBB9268}" srcOrd="0" destOrd="0" presId="urn:microsoft.com/office/officeart/2009/3/layout/HorizontalOrganizationChart#467"/>
    <dgm:cxn modelId="{9847D38B-859F-1049-9B80-13E677B6C569}" type="presOf" srcId="{43663F44-9B1B-D047-BEB1-D1CF15645DCE}" destId="{4D5AD0DB-2018-C545-AAB5-2884816C0A00}" srcOrd="0" destOrd="0" presId="urn:microsoft.com/office/officeart/2009/3/layout/HorizontalOrganizationChart#467"/>
    <dgm:cxn modelId="{488A350F-0182-734C-8EF0-4E500A31C5D6}" type="presOf" srcId="{4BC5D22B-41BA-D749-BDAF-F7968AD9B29F}" destId="{D19E7162-EF17-9C4A-AA74-D16FE447E3ED}" srcOrd="1" destOrd="0" presId="urn:microsoft.com/office/officeart/2009/3/layout/HorizontalOrganizationChart#467"/>
    <dgm:cxn modelId="{8C6B11C5-DB3E-D34C-949F-3618B16FA68B}" type="presOf" srcId="{0C5F1CBD-16E1-0E4B-ACCB-5214BE219C01}" destId="{85D42B87-EE01-B543-849A-C3C3CD767EB3}" srcOrd="0" destOrd="0" presId="urn:microsoft.com/office/officeart/2009/3/layout/HorizontalOrganizationChart#467"/>
    <dgm:cxn modelId="{C1B34914-471C-8340-9688-7714040CBA02}" type="presParOf" srcId="{0DEA1396-BCB3-7D47-8A43-1B33C6E231B8}" destId="{D50235A7-A46E-F142-9483-6FBD96691DB1}" srcOrd="0" destOrd="0" presId="urn:microsoft.com/office/officeart/2009/3/layout/HorizontalOrganizationChart#467"/>
    <dgm:cxn modelId="{4D300ACD-1AAF-C249-8E69-2776F19F2256}" type="presParOf" srcId="{D50235A7-A46E-F142-9483-6FBD96691DB1}" destId="{2BD2701D-4E00-9E45-90ED-3CF56989414C}" srcOrd="0" destOrd="0" presId="urn:microsoft.com/office/officeart/2009/3/layout/HorizontalOrganizationChart#467"/>
    <dgm:cxn modelId="{B663A3FC-FCE0-C54C-BFAC-D169CE2FFCF1}" type="presParOf" srcId="{2BD2701D-4E00-9E45-90ED-3CF56989414C}" destId="{94A5CD08-541A-9D49-AEF7-DDB96E01CD1F}" srcOrd="0" destOrd="0" presId="urn:microsoft.com/office/officeart/2009/3/layout/HorizontalOrganizationChart#467"/>
    <dgm:cxn modelId="{D0FCC1E7-2C93-9448-83B6-DA6763F7B717}" type="presParOf" srcId="{2BD2701D-4E00-9E45-90ED-3CF56989414C}" destId="{D19E7162-EF17-9C4A-AA74-D16FE447E3ED}" srcOrd="1" destOrd="0" presId="urn:microsoft.com/office/officeart/2009/3/layout/HorizontalOrganizationChart#467"/>
    <dgm:cxn modelId="{0BAB672A-96EA-FC4D-868D-2541341F25E4}" type="presParOf" srcId="{D50235A7-A46E-F142-9483-6FBD96691DB1}" destId="{B799BC21-3A30-8349-AB1A-1D0431C1C1B7}" srcOrd="1" destOrd="0" presId="urn:microsoft.com/office/officeart/2009/3/layout/HorizontalOrganizationChart#467"/>
    <dgm:cxn modelId="{68D3E708-32F4-A04F-872F-06B68442515D}" type="presParOf" srcId="{B799BC21-3A30-8349-AB1A-1D0431C1C1B7}" destId="{339FF170-CEED-4C46-8065-E20BBDBB9268}" srcOrd="0" destOrd="0" presId="urn:microsoft.com/office/officeart/2009/3/layout/HorizontalOrganizationChart#467"/>
    <dgm:cxn modelId="{C8239D74-40C5-7E4B-981F-91A4D38436A5}" type="presParOf" srcId="{B799BC21-3A30-8349-AB1A-1D0431C1C1B7}" destId="{1B40BA32-0CEF-024A-9928-F5BD180B2D29}" srcOrd="1" destOrd="0" presId="urn:microsoft.com/office/officeart/2009/3/layout/HorizontalOrganizationChart#467"/>
    <dgm:cxn modelId="{91CCBDD0-648F-C243-8C11-DAFF0AEFCC5C}" type="presParOf" srcId="{1B40BA32-0CEF-024A-9928-F5BD180B2D29}" destId="{37B97F96-27D8-E34B-961C-E2D1494B0A24}" srcOrd="0" destOrd="0" presId="urn:microsoft.com/office/officeart/2009/3/layout/HorizontalOrganizationChart#467"/>
    <dgm:cxn modelId="{12426031-0BD3-6946-8508-08E0E4C852EF}" type="presParOf" srcId="{37B97F96-27D8-E34B-961C-E2D1494B0A24}" destId="{85D42B87-EE01-B543-849A-C3C3CD767EB3}" srcOrd="0" destOrd="0" presId="urn:microsoft.com/office/officeart/2009/3/layout/HorizontalOrganizationChart#467"/>
    <dgm:cxn modelId="{B1B3BB84-4D52-3D46-A06F-0AACB1AC9B41}" type="presParOf" srcId="{37B97F96-27D8-E34B-961C-E2D1494B0A24}" destId="{825F099E-42AB-6E4C-BB4D-A10CDC26E91F}" srcOrd="1" destOrd="0" presId="urn:microsoft.com/office/officeart/2009/3/layout/HorizontalOrganizationChart#467"/>
    <dgm:cxn modelId="{AD76B1DB-0D35-0F46-A62C-D31B8C179E3E}" type="presParOf" srcId="{1B40BA32-0CEF-024A-9928-F5BD180B2D29}" destId="{19A28342-6562-954E-9988-9A5B838F9C61}" srcOrd="1" destOrd="0" presId="urn:microsoft.com/office/officeart/2009/3/layout/HorizontalOrganizationChart#467"/>
    <dgm:cxn modelId="{A9E3D08A-380F-1841-9584-A617D058A7A8}" type="presParOf" srcId="{19A28342-6562-954E-9988-9A5B838F9C61}" destId="{14E4F07C-299E-E349-8C27-566063C78F09}" srcOrd="0" destOrd="0" presId="urn:microsoft.com/office/officeart/2009/3/layout/HorizontalOrganizationChart#467"/>
    <dgm:cxn modelId="{C66CC4AC-2B78-4B45-8DDA-3354C6956EF9}" type="presParOf" srcId="{19A28342-6562-954E-9988-9A5B838F9C61}" destId="{35816C7A-E0BF-B64F-8576-7DAA2A523163}" srcOrd="1" destOrd="0" presId="urn:microsoft.com/office/officeart/2009/3/layout/HorizontalOrganizationChart#467"/>
    <dgm:cxn modelId="{45AFA737-3E45-DA4C-9A1D-AA28FB50A0AB}" type="presParOf" srcId="{35816C7A-E0BF-B64F-8576-7DAA2A523163}" destId="{77AF1752-BC1E-384E-A74A-EE2EEE7947AB}" srcOrd="0" destOrd="0" presId="urn:microsoft.com/office/officeart/2009/3/layout/HorizontalOrganizationChart#467"/>
    <dgm:cxn modelId="{E7561455-7729-404B-9768-E8E03B12D9D5}" type="presParOf" srcId="{77AF1752-BC1E-384E-A74A-EE2EEE7947AB}" destId="{9230553C-C917-C946-9B16-8D7DDF9C3D92}" srcOrd="0" destOrd="0" presId="urn:microsoft.com/office/officeart/2009/3/layout/HorizontalOrganizationChart#467"/>
    <dgm:cxn modelId="{734C2AAD-E7E4-9A45-B9A0-A96A495FB80D}" type="presParOf" srcId="{77AF1752-BC1E-384E-A74A-EE2EEE7947AB}" destId="{C1DC2670-2058-BD45-AB4C-5E52C9D7DE57}" srcOrd="1" destOrd="0" presId="urn:microsoft.com/office/officeart/2009/3/layout/HorizontalOrganizationChart#467"/>
    <dgm:cxn modelId="{08F23F5A-5CF4-954D-B9A2-241F65EBF725}" type="presParOf" srcId="{35816C7A-E0BF-B64F-8576-7DAA2A523163}" destId="{67C737AA-87F6-3549-9086-C069E4A650D9}" srcOrd="1" destOrd="0" presId="urn:microsoft.com/office/officeart/2009/3/layout/HorizontalOrganizationChart#467"/>
    <dgm:cxn modelId="{0977B950-EB01-614B-AA58-87C1C31D7672}" type="presParOf" srcId="{35816C7A-E0BF-B64F-8576-7DAA2A523163}" destId="{FEA5CDB8-2CBE-1A4F-8E7F-83AE69111577}" srcOrd="2" destOrd="0" presId="urn:microsoft.com/office/officeart/2009/3/layout/HorizontalOrganizationChart#467"/>
    <dgm:cxn modelId="{627E3196-FD9C-304B-B68A-77AC36572D4F}" type="presParOf" srcId="{19A28342-6562-954E-9988-9A5B838F9C61}" destId="{3B948FD7-AD17-364C-B425-5B2D09097CC5}" srcOrd="2" destOrd="0" presId="urn:microsoft.com/office/officeart/2009/3/layout/HorizontalOrganizationChart#467"/>
    <dgm:cxn modelId="{4321775E-881B-4D40-82D8-251C83E7D4D0}" type="presParOf" srcId="{19A28342-6562-954E-9988-9A5B838F9C61}" destId="{6343BCE9-2D31-F24A-A776-31833D9D2C5B}" srcOrd="3" destOrd="0" presId="urn:microsoft.com/office/officeart/2009/3/layout/HorizontalOrganizationChart#467"/>
    <dgm:cxn modelId="{D59D4907-74C4-3043-A53E-15A719462DEA}" type="presParOf" srcId="{6343BCE9-2D31-F24A-A776-31833D9D2C5B}" destId="{809B992C-1B73-B34A-8938-3132180A7E1F}" srcOrd="0" destOrd="0" presId="urn:microsoft.com/office/officeart/2009/3/layout/HorizontalOrganizationChart#467"/>
    <dgm:cxn modelId="{F2D1173B-557B-364A-ADE4-05E19A53570C}" type="presParOf" srcId="{809B992C-1B73-B34A-8938-3132180A7E1F}" destId="{64F11669-911A-ED4F-B9C0-FE3EAEFA55FA}" srcOrd="0" destOrd="0" presId="urn:microsoft.com/office/officeart/2009/3/layout/HorizontalOrganizationChart#467"/>
    <dgm:cxn modelId="{FEECB730-995C-9647-AF60-02E072297A97}" type="presParOf" srcId="{809B992C-1B73-B34A-8938-3132180A7E1F}" destId="{2FBEA581-1EB1-6E49-8049-1C1666D4CDFC}" srcOrd="1" destOrd="0" presId="urn:microsoft.com/office/officeart/2009/3/layout/HorizontalOrganizationChart#467"/>
    <dgm:cxn modelId="{3DEE43DE-3510-3F4E-B2FA-4D989D3BCA39}" type="presParOf" srcId="{6343BCE9-2D31-F24A-A776-31833D9D2C5B}" destId="{5772DC60-37DF-7347-A6CB-2F3BC3C6ABBF}" srcOrd="1" destOrd="0" presId="urn:microsoft.com/office/officeart/2009/3/layout/HorizontalOrganizationChart#467"/>
    <dgm:cxn modelId="{278CA5AA-B1ED-364B-8CDF-60DD7FCB6D06}" type="presParOf" srcId="{6343BCE9-2D31-F24A-A776-31833D9D2C5B}" destId="{03C32F46-7026-2F43-B4B7-D887B656E1AF}" srcOrd="2" destOrd="0" presId="urn:microsoft.com/office/officeart/2009/3/layout/HorizontalOrganizationChart#467"/>
    <dgm:cxn modelId="{607093ED-2810-7B4B-9207-1506111AB4BF}" type="presParOf" srcId="{19A28342-6562-954E-9988-9A5B838F9C61}" destId="{4D5AD0DB-2018-C545-AAB5-2884816C0A00}" srcOrd="4" destOrd="0" presId="urn:microsoft.com/office/officeart/2009/3/layout/HorizontalOrganizationChart#467"/>
    <dgm:cxn modelId="{78FFF4A9-97C5-C543-AEE2-4867134666D8}" type="presParOf" srcId="{19A28342-6562-954E-9988-9A5B838F9C61}" destId="{4D242051-0E88-5E4C-B716-26D0B12FF532}" srcOrd="5" destOrd="0" presId="urn:microsoft.com/office/officeart/2009/3/layout/HorizontalOrganizationChart#467"/>
    <dgm:cxn modelId="{71EEA43A-1942-254A-8F7C-1C1E4B56A4AE}" type="presParOf" srcId="{4D242051-0E88-5E4C-B716-26D0B12FF532}" destId="{F92AE7DD-60F3-754C-8019-65A295455411}" srcOrd="0" destOrd="0" presId="urn:microsoft.com/office/officeart/2009/3/layout/HorizontalOrganizationChart#467"/>
    <dgm:cxn modelId="{86E0A6E7-F22C-104F-BB90-E64EA96066E8}" type="presParOf" srcId="{F92AE7DD-60F3-754C-8019-65A295455411}" destId="{35EB4A48-3219-5D49-B965-586B8E1320F3}" srcOrd="0" destOrd="0" presId="urn:microsoft.com/office/officeart/2009/3/layout/HorizontalOrganizationChart#467"/>
    <dgm:cxn modelId="{6C773ED1-6C2C-724C-99B3-B59E9670AA23}" type="presParOf" srcId="{F92AE7DD-60F3-754C-8019-65A295455411}" destId="{264B0126-411D-9A4F-AB3D-DBE88FBD0B32}" srcOrd="1" destOrd="0" presId="urn:microsoft.com/office/officeart/2009/3/layout/HorizontalOrganizationChart#467"/>
    <dgm:cxn modelId="{8D04DC99-6581-9048-AAE5-9F2058D941BC}" type="presParOf" srcId="{4D242051-0E88-5E4C-B716-26D0B12FF532}" destId="{6D8146B0-0E16-F14B-AEEA-9174C618309E}" srcOrd="1" destOrd="0" presId="urn:microsoft.com/office/officeart/2009/3/layout/HorizontalOrganizationChart#467"/>
    <dgm:cxn modelId="{2249A06A-FF93-284F-A5E0-36E4AC4C72AB}" type="presParOf" srcId="{4D242051-0E88-5E4C-B716-26D0B12FF532}" destId="{CFF51280-BE3D-8B47-97AC-8427BDA41E06}" srcOrd="2" destOrd="0" presId="urn:microsoft.com/office/officeart/2009/3/layout/HorizontalOrganizationChart#467"/>
    <dgm:cxn modelId="{5BB5FEEC-F55E-6341-B009-B518D42E92E8}" type="presParOf" srcId="{1B40BA32-0CEF-024A-9928-F5BD180B2D29}" destId="{B13D30BE-1773-3947-A508-C4BD92319E7A}" srcOrd="2" destOrd="0" presId="urn:microsoft.com/office/officeart/2009/3/layout/HorizontalOrganizationChart#467"/>
    <dgm:cxn modelId="{D4A6DE28-DDA2-8C4A-A59C-BB048B92EBF7}" type="presParOf" srcId="{B799BC21-3A30-8349-AB1A-1D0431C1C1B7}" destId="{1B0942A0-0350-2A4C-9915-C31C93BF6299}" srcOrd="2" destOrd="0" presId="urn:microsoft.com/office/officeart/2009/3/layout/HorizontalOrganizationChart#467"/>
    <dgm:cxn modelId="{6AFBF192-E0FE-CB4A-87A4-7BBE855807E1}" type="presParOf" srcId="{B799BC21-3A30-8349-AB1A-1D0431C1C1B7}" destId="{1C681374-7D97-844E-A098-9114C055AA0C}" srcOrd="3" destOrd="0" presId="urn:microsoft.com/office/officeart/2009/3/layout/HorizontalOrganizationChart#467"/>
    <dgm:cxn modelId="{41589E24-930A-5142-9AD0-C2893CFD3D10}" type="presParOf" srcId="{1C681374-7D97-844E-A098-9114C055AA0C}" destId="{4A9EF5B2-0FA0-1748-B1F5-DE1A374531C7}" srcOrd="0" destOrd="0" presId="urn:microsoft.com/office/officeart/2009/3/layout/HorizontalOrganizationChart#467"/>
    <dgm:cxn modelId="{6A0F1C4B-A2F4-2847-85EF-BBA45F1507B1}" type="presParOf" srcId="{4A9EF5B2-0FA0-1748-B1F5-DE1A374531C7}" destId="{A42DE166-9DDB-6A42-9B9E-5C5A16BADC27}" srcOrd="0" destOrd="0" presId="urn:microsoft.com/office/officeart/2009/3/layout/HorizontalOrganizationChart#467"/>
    <dgm:cxn modelId="{D656CCFC-0085-D344-A389-4995FC12196C}" type="presParOf" srcId="{4A9EF5B2-0FA0-1748-B1F5-DE1A374531C7}" destId="{7D9C2551-D92E-D943-A091-DF824460C786}" srcOrd="1" destOrd="0" presId="urn:microsoft.com/office/officeart/2009/3/layout/HorizontalOrganizationChart#467"/>
    <dgm:cxn modelId="{970A8039-1B51-764E-8314-39FD1A493CFE}" type="presParOf" srcId="{1C681374-7D97-844E-A098-9114C055AA0C}" destId="{C43B4924-C6CD-764E-93B2-E74D48622D41}" srcOrd="1" destOrd="0" presId="urn:microsoft.com/office/officeart/2009/3/layout/HorizontalOrganizationChart#467"/>
    <dgm:cxn modelId="{933EF064-D466-264C-BA82-9183D99608D6}" type="presParOf" srcId="{1C681374-7D97-844E-A098-9114C055AA0C}" destId="{1B17B99C-4B2C-9B40-981F-143B2B06EAAC}" srcOrd="2" destOrd="0" presId="urn:microsoft.com/office/officeart/2009/3/layout/HorizontalOrganizationChart#467"/>
    <dgm:cxn modelId="{BEBBDA36-4833-D64D-81A7-7D2743AEC415}" type="presParOf" srcId="{D50235A7-A46E-F142-9483-6FBD96691DB1}" destId="{A053DC34-145E-0A4D-8C06-18D4674D29CB}" srcOrd="2" destOrd="0" presId="urn:microsoft.com/office/officeart/2009/3/layout/HorizontalOrganizationChart#46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8" loCatId="" qsTypeId="urn:microsoft.com/office/officeart/2005/8/quickstyle/simple1#497" qsCatId="simple" csTypeId="urn:microsoft.com/office/officeart/2005/8/colors/accent2_1#231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13D614E5-71C4-624E-B7DD-CD63A870F7C4}" type="par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BFA91D26-88CF-6244-95E5-A2300DD84D35}" type="sib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内容</a:t>
          </a:r>
          <a:endParaRPr lang="zh-CN" altLang="en-US" dirty="0">
            <a:solidFill>
              <a:schemeClr val="bg1"/>
            </a:solidFill>
          </a:endParaRPr>
        </a:p>
      </dgm:t>
    </dgm:pt>
    <dgm:pt modelId="{E8E2F92A-CAF5-B243-8B7C-081647B38768}" type="par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A2B53D71-4F31-1545-880F-A57555AE8E8C}" type="sib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type="par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43A4A250-020E-9546-AB08-CFA5F1E963C8}" type="sib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487C6FB0-E361-FF40-BD2D-D7573EEA1703}" type="presOf" srcId="{541B3879-EA88-C947-B53F-E94F02A53734}" destId="{0DEA1396-BCB3-7D47-8A43-1B33C6E231B8}" srcOrd="0" destOrd="0" presId="urn:microsoft.com/office/officeart/2009/3/layout/HorizontalOrganizationChart#468"/>
    <dgm:cxn modelId="{38DF0B28-E55A-944C-8A0F-7178487B7B47}" type="presOf" srcId="{8EAE1897-B613-324E-8D10-96AFE04527CF}" destId="{7D9C2551-D92E-D943-A091-DF824460C786}" srcOrd="1" destOrd="0" presId="urn:microsoft.com/office/officeart/2009/3/layout/HorizontalOrganizationChart#468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D282508D-C329-9A4B-9155-F2568C07CCD7}" type="presOf" srcId="{E8E2F92A-CAF5-B243-8B7C-081647B38768}" destId="{3B948FD7-AD17-364C-B425-5B2D09097CC5}" srcOrd="0" destOrd="0" presId="urn:microsoft.com/office/officeart/2009/3/layout/HorizontalOrganizationChart#468"/>
    <dgm:cxn modelId="{689D1C8E-DD8B-4E4F-949E-8E65C56A8D77}" type="presOf" srcId="{4BC5D22B-41BA-D749-BDAF-F7968AD9B29F}" destId="{94A5CD08-541A-9D49-AEF7-DDB96E01CD1F}" srcOrd="0" destOrd="0" presId="urn:microsoft.com/office/officeart/2009/3/layout/HorizontalOrganizationChart#468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A074D907-E6F9-014D-882E-5A81439448FE}" type="presOf" srcId="{8EAE1897-B613-324E-8D10-96AFE04527CF}" destId="{A42DE166-9DDB-6A42-9B9E-5C5A16BADC27}" srcOrd="0" destOrd="0" presId="urn:microsoft.com/office/officeart/2009/3/layout/HorizontalOrganizationChart#468"/>
    <dgm:cxn modelId="{BD408D21-BC22-0241-AC4F-24C96D1CCA8E}" type="presOf" srcId="{13D614E5-71C4-624E-B7DD-CD63A870F7C4}" destId="{14E4F07C-299E-E349-8C27-566063C78F09}" srcOrd="0" destOrd="0" presId="urn:microsoft.com/office/officeart/2009/3/layout/HorizontalOrganizationChart#468"/>
    <dgm:cxn modelId="{0FB548E1-B0DB-D54C-8516-6CD24D74E01D}" type="presOf" srcId="{9E7DDB47-7B01-594D-AFE3-C1A305E0D2B5}" destId="{2FBEA581-1EB1-6E49-8049-1C1666D4CDFC}" srcOrd="1" destOrd="0" presId="urn:microsoft.com/office/officeart/2009/3/layout/HorizontalOrganizationChart#468"/>
    <dgm:cxn modelId="{00BE6175-8D6D-C642-A3B5-8522348ACA63}" type="presOf" srcId="{43663F44-9B1B-D047-BEB1-D1CF15645DCE}" destId="{4D5AD0DB-2018-C545-AAB5-2884816C0A00}" srcOrd="0" destOrd="0" presId="urn:microsoft.com/office/officeart/2009/3/layout/HorizontalOrganizationChart#468"/>
    <dgm:cxn modelId="{FD5510D1-E8EE-354C-81B6-E7EF4B143C01}" type="presOf" srcId="{B8008ECF-7ED5-984E-A940-A363A7B4B9FA}" destId="{35EB4A48-3219-5D49-B965-586B8E1320F3}" srcOrd="0" destOrd="0" presId="urn:microsoft.com/office/officeart/2009/3/layout/HorizontalOrganizationChart#468"/>
    <dgm:cxn modelId="{6AF26F5B-5B70-A44C-803B-C51713D74498}" type="presOf" srcId="{B66E43D0-61B1-0748-A32E-56D7C99C7E84}" destId="{9230553C-C917-C946-9B16-8D7DDF9C3D92}" srcOrd="0" destOrd="0" presId="urn:microsoft.com/office/officeart/2009/3/layout/HorizontalOrganizationChart#468"/>
    <dgm:cxn modelId="{8595DBA6-9EBE-7748-B202-343189E6767A}" type="presOf" srcId="{4BC5D22B-41BA-D749-BDAF-F7968AD9B29F}" destId="{D19E7162-EF17-9C4A-AA74-D16FE447E3ED}" srcOrd="1" destOrd="0" presId="urn:microsoft.com/office/officeart/2009/3/layout/HorizontalOrganizationChart#468"/>
    <dgm:cxn modelId="{1A54E155-8E43-864F-B7EE-B2D28A0DF475}" type="presOf" srcId="{B8008ECF-7ED5-984E-A940-A363A7B4B9FA}" destId="{264B0126-411D-9A4F-AB3D-DBE88FBD0B32}" srcOrd="1" destOrd="0" presId="urn:microsoft.com/office/officeart/2009/3/layout/HorizontalOrganizationChart#468"/>
    <dgm:cxn modelId="{2657BB8F-8C50-FE4C-AEA2-BD1401E48172}" type="presOf" srcId="{0C5F1CBD-16E1-0E4B-ACCB-5214BE219C01}" destId="{85D42B87-EE01-B543-849A-C3C3CD767EB3}" srcOrd="0" destOrd="0" presId="urn:microsoft.com/office/officeart/2009/3/layout/HorizontalOrganizationChart#468"/>
    <dgm:cxn modelId="{A99CF802-9ED7-C243-8138-031584FCCDD6}" type="presOf" srcId="{0C5F1CBD-16E1-0E4B-ACCB-5214BE219C01}" destId="{825F099E-42AB-6E4C-BB4D-A10CDC26E91F}" srcOrd="1" destOrd="0" presId="urn:microsoft.com/office/officeart/2009/3/layout/HorizontalOrganizationChart#468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904FFBAD-7F54-1040-B5DD-2315BF6F9F03}" type="presOf" srcId="{D37C4802-E8DD-FF44-A1A0-5424B7DB7370}" destId="{1B0942A0-0350-2A4C-9915-C31C93BF6299}" srcOrd="0" destOrd="0" presId="urn:microsoft.com/office/officeart/2009/3/layout/HorizontalOrganizationChart#468"/>
    <dgm:cxn modelId="{70EE8199-97B8-AE46-9F5B-797361D3002E}" type="presOf" srcId="{B66E43D0-61B1-0748-A32E-56D7C99C7E84}" destId="{C1DC2670-2058-BD45-AB4C-5E52C9D7DE57}" srcOrd="1" destOrd="0" presId="urn:microsoft.com/office/officeart/2009/3/layout/HorizontalOrganizationChart#468"/>
    <dgm:cxn modelId="{B70FC8BD-CBE1-A044-B31D-C211AA3D55C4}" type="presOf" srcId="{9E7DDB47-7B01-594D-AFE3-C1A305E0D2B5}" destId="{64F11669-911A-ED4F-B9C0-FE3EAEFA55FA}" srcOrd="0" destOrd="0" presId="urn:microsoft.com/office/officeart/2009/3/layout/HorizontalOrganizationChart#468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6FEAF08F-5F4B-C443-AF9A-E7472F08AF9B}" type="presOf" srcId="{3AB197DE-0456-4442-B0C4-200F6DEEF179}" destId="{339FF170-CEED-4C46-8065-E20BBDBB9268}" srcOrd="0" destOrd="0" presId="urn:microsoft.com/office/officeart/2009/3/layout/HorizontalOrganizationChart#468"/>
    <dgm:cxn modelId="{DCE8BC60-E791-B646-AC4D-7002A432E63D}" type="presParOf" srcId="{0DEA1396-BCB3-7D47-8A43-1B33C6E231B8}" destId="{D50235A7-A46E-F142-9483-6FBD96691DB1}" srcOrd="0" destOrd="0" presId="urn:microsoft.com/office/officeart/2009/3/layout/HorizontalOrganizationChart#468"/>
    <dgm:cxn modelId="{16AF9BE7-1E84-0C4F-AB4B-C6A11DD14177}" type="presParOf" srcId="{D50235A7-A46E-F142-9483-6FBD96691DB1}" destId="{2BD2701D-4E00-9E45-90ED-3CF56989414C}" srcOrd="0" destOrd="0" presId="urn:microsoft.com/office/officeart/2009/3/layout/HorizontalOrganizationChart#468"/>
    <dgm:cxn modelId="{FD78BF62-D00C-8D4F-80FF-E83BE0D90FD3}" type="presParOf" srcId="{2BD2701D-4E00-9E45-90ED-3CF56989414C}" destId="{94A5CD08-541A-9D49-AEF7-DDB96E01CD1F}" srcOrd="0" destOrd="0" presId="urn:microsoft.com/office/officeart/2009/3/layout/HorizontalOrganizationChart#468"/>
    <dgm:cxn modelId="{51AC3827-D9B4-3748-829A-CB935330F586}" type="presParOf" srcId="{2BD2701D-4E00-9E45-90ED-3CF56989414C}" destId="{D19E7162-EF17-9C4A-AA74-D16FE447E3ED}" srcOrd="1" destOrd="0" presId="urn:microsoft.com/office/officeart/2009/3/layout/HorizontalOrganizationChart#468"/>
    <dgm:cxn modelId="{08825B50-942D-2442-AE4C-956CB4FD679C}" type="presParOf" srcId="{D50235A7-A46E-F142-9483-6FBD96691DB1}" destId="{B799BC21-3A30-8349-AB1A-1D0431C1C1B7}" srcOrd="1" destOrd="0" presId="urn:microsoft.com/office/officeart/2009/3/layout/HorizontalOrganizationChart#468"/>
    <dgm:cxn modelId="{8F70117F-6247-794C-BF5D-474E0AC9F6E4}" type="presParOf" srcId="{B799BC21-3A30-8349-AB1A-1D0431C1C1B7}" destId="{339FF170-CEED-4C46-8065-E20BBDBB9268}" srcOrd="0" destOrd="0" presId="urn:microsoft.com/office/officeart/2009/3/layout/HorizontalOrganizationChart#468"/>
    <dgm:cxn modelId="{A5B3A5DA-7664-594A-8703-D2F76FFCAD87}" type="presParOf" srcId="{B799BC21-3A30-8349-AB1A-1D0431C1C1B7}" destId="{1B40BA32-0CEF-024A-9928-F5BD180B2D29}" srcOrd="1" destOrd="0" presId="urn:microsoft.com/office/officeart/2009/3/layout/HorizontalOrganizationChart#468"/>
    <dgm:cxn modelId="{78555085-03F3-0248-A275-39C1AF532603}" type="presParOf" srcId="{1B40BA32-0CEF-024A-9928-F5BD180B2D29}" destId="{37B97F96-27D8-E34B-961C-E2D1494B0A24}" srcOrd="0" destOrd="0" presId="urn:microsoft.com/office/officeart/2009/3/layout/HorizontalOrganizationChart#468"/>
    <dgm:cxn modelId="{2B806B7F-9579-AA47-A5DC-CA7A3C38184E}" type="presParOf" srcId="{37B97F96-27D8-E34B-961C-E2D1494B0A24}" destId="{85D42B87-EE01-B543-849A-C3C3CD767EB3}" srcOrd="0" destOrd="0" presId="urn:microsoft.com/office/officeart/2009/3/layout/HorizontalOrganizationChart#468"/>
    <dgm:cxn modelId="{2A6F690F-379F-1841-97B6-8BC64C4582BB}" type="presParOf" srcId="{37B97F96-27D8-E34B-961C-E2D1494B0A24}" destId="{825F099E-42AB-6E4C-BB4D-A10CDC26E91F}" srcOrd="1" destOrd="0" presId="urn:microsoft.com/office/officeart/2009/3/layout/HorizontalOrganizationChart#468"/>
    <dgm:cxn modelId="{AB23C9BE-CB10-304A-BEF1-A66787FAAF40}" type="presParOf" srcId="{1B40BA32-0CEF-024A-9928-F5BD180B2D29}" destId="{19A28342-6562-954E-9988-9A5B838F9C61}" srcOrd="1" destOrd="0" presId="urn:microsoft.com/office/officeart/2009/3/layout/HorizontalOrganizationChart#468"/>
    <dgm:cxn modelId="{C1A8A942-E0FE-2340-ABF4-A48B97E9E857}" type="presParOf" srcId="{19A28342-6562-954E-9988-9A5B838F9C61}" destId="{14E4F07C-299E-E349-8C27-566063C78F09}" srcOrd="0" destOrd="0" presId="urn:microsoft.com/office/officeart/2009/3/layout/HorizontalOrganizationChart#468"/>
    <dgm:cxn modelId="{5E339FA5-8273-7149-B7BE-DFD70F6365BE}" type="presParOf" srcId="{19A28342-6562-954E-9988-9A5B838F9C61}" destId="{35816C7A-E0BF-B64F-8576-7DAA2A523163}" srcOrd="1" destOrd="0" presId="urn:microsoft.com/office/officeart/2009/3/layout/HorizontalOrganizationChart#468"/>
    <dgm:cxn modelId="{260D29A9-390B-6049-836D-16266EB3C346}" type="presParOf" srcId="{35816C7A-E0BF-B64F-8576-7DAA2A523163}" destId="{77AF1752-BC1E-384E-A74A-EE2EEE7947AB}" srcOrd="0" destOrd="0" presId="urn:microsoft.com/office/officeart/2009/3/layout/HorizontalOrganizationChart#468"/>
    <dgm:cxn modelId="{5B8AC59D-45BB-0E45-84EF-379D97F3F015}" type="presParOf" srcId="{77AF1752-BC1E-384E-A74A-EE2EEE7947AB}" destId="{9230553C-C917-C946-9B16-8D7DDF9C3D92}" srcOrd="0" destOrd="0" presId="urn:microsoft.com/office/officeart/2009/3/layout/HorizontalOrganizationChart#468"/>
    <dgm:cxn modelId="{341AD0B1-31FC-1747-A157-A588151035E5}" type="presParOf" srcId="{77AF1752-BC1E-384E-A74A-EE2EEE7947AB}" destId="{C1DC2670-2058-BD45-AB4C-5E52C9D7DE57}" srcOrd="1" destOrd="0" presId="urn:microsoft.com/office/officeart/2009/3/layout/HorizontalOrganizationChart#468"/>
    <dgm:cxn modelId="{D68AFF92-0E69-6F40-8C5C-67DAF065788E}" type="presParOf" srcId="{35816C7A-E0BF-B64F-8576-7DAA2A523163}" destId="{67C737AA-87F6-3549-9086-C069E4A650D9}" srcOrd="1" destOrd="0" presId="urn:microsoft.com/office/officeart/2009/3/layout/HorizontalOrganizationChart#468"/>
    <dgm:cxn modelId="{D50DD717-5D8D-334C-8BC5-0D11A2D439F4}" type="presParOf" srcId="{35816C7A-E0BF-B64F-8576-7DAA2A523163}" destId="{FEA5CDB8-2CBE-1A4F-8E7F-83AE69111577}" srcOrd="2" destOrd="0" presId="urn:microsoft.com/office/officeart/2009/3/layout/HorizontalOrganizationChart#468"/>
    <dgm:cxn modelId="{66A1C974-79E8-F747-8CAB-578F9B1374F5}" type="presParOf" srcId="{19A28342-6562-954E-9988-9A5B838F9C61}" destId="{3B948FD7-AD17-364C-B425-5B2D09097CC5}" srcOrd="2" destOrd="0" presId="urn:microsoft.com/office/officeart/2009/3/layout/HorizontalOrganizationChart#468"/>
    <dgm:cxn modelId="{A03FFD08-1EEB-6C45-AB47-6585A7335B42}" type="presParOf" srcId="{19A28342-6562-954E-9988-9A5B838F9C61}" destId="{6343BCE9-2D31-F24A-A776-31833D9D2C5B}" srcOrd="3" destOrd="0" presId="urn:microsoft.com/office/officeart/2009/3/layout/HorizontalOrganizationChart#468"/>
    <dgm:cxn modelId="{123C0046-E03C-2844-B4A2-A9EB8102B956}" type="presParOf" srcId="{6343BCE9-2D31-F24A-A776-31833D9D2C5B}" destId="{809B992C-1B73-B34A-8938-3132180A7E1F}" srcOrd="0" destOrd="0" presId="urn:microsoft.com/office/officeart/2009/3/layout/HorizontalOrganizationChart#468"/>
    <dgm:cxn modelId="{22CCDFA1-3FCE-B048-980B-8E464EE77FA1}" type="presParOf" srcId="{809B992C-1B73-B34A-8938-3132180A7E1F}" destId="{64F11669-911A-ED4F-B9C0-FE3EAEFA55FA}" srcOrd="0" destOrd="0" presId="urn:microsoft.com/office/officeart/2009/3/layout/HorizontalOrganizationChart#468"/>
    <dgm:cxn modelId="{BCAEDCB8-1D05-9448-93DD-074BA24A144B}" type="presParOf" srcId="{809B992C-1B73-B34A-8938-3132180A7E1F}" destId="{2FBEA581-1EB1-6E49-8049-1C1666D4CDFC}" srcOrd="1" destOrd="0" presId="urn:microsoft.com/office/officeart/2009/3/layout/HorizontalOrganizationChart#468"/>
    <dgm:cxn modelId="{485E0978-0DB7-9643-BBC0-DD8201377D00}" type="presParOf" srcId="{6343BCE9-2D31-F24A-A776-31833D9D2C5B}" destId="{5772DC60-37DF-7347-A6CB-2F3BC3C6ABBF}" srcOrd="1" destOrd="0" presId="urn:microsoft.com/office/officeart/2009/3/layout/HorizontalOrganizationChart#468"/>
    <dgm:cxn modelId="{71548B0E-E165-8E43-AB9A-E34892B131E6}" type="presParOf" srcId="{6343BCE9-2D31-F24A-A776-31833D9D2C5B}" destId="{03C32F46-7026-2F43-B4B7-D887B656E1AF}" srcOrd="2" destOrd="0" presId="urn:microsoft.com/office/officeart/2009/3/layout/HorizontalOrganizationChart#468"/>
    <dgm:cxn modelId="{ABC4641F-4E7B-874B-911B-2306AC54A00C}" type="presParOf" srcId="{19A28342-6562-954E-9988-9A5B838F9C61}" destId="{4D5AD0DB-2018-C545-AAB5-2884816C0A00}" srcOrd="4" destOrd="0" presId="urn:microsoft.com/office/officeart/2009/3/layout/HorizontalOrganizationChart#468"/>
    <dgm:cxn modelId="{23CE6A72-5F46-AE4C-95F5-06B7606D0B2F}" type="presParOf" srcId="{19A28342-6562-954E-9988-9A5B838F9C61}" destId="{4D242051-0E88-5E4C-B716-26D0B12FF532}" srcOrd="5" destOrd="0" presId="urn:microsoft.com/office/officeart/2009/3/layout/HorizontalOrganizationChart#468"/>
    <dgm:cxn modelId="{16C1B2EA-FF63-1341-951C-0FF38EFAAEAD}" type="presParOf" srcId="{4D242051-0E88-5E4C-B716-26D0B12FF532}" destId="{F92AE7DD-60F3-754C-8019-65A295455411}" srcOrd="0" destOrd="0" presId="urn:microsoft.com/office/officeart/2009/3/layout/HorizontalOrganizationChart#468"/>
    <dgm:cxn modelId="{23A63B42-4F00-0046-8E24-A02E848E7873}" type="presParOf" srcId="{F92AE7DD-60F3-754C-8019-65A295455411}" destId="{35EB4A48-3219-5D49-B965-586B8E1320F3}" srcOrd="0" destOrd="0" presId="urn:microsoft.com/office/officeart/2009/3/layout/HorizontalOrganizationChart#468"/>
    <dgm:cxn modelId="{329B558D-47A2-2346-95E5-7FE9D36B1FBB}" type="presParOf" srcId="{F92AE7DD-60F3-754C-8019-65A295455411}" destId="{264B0126-411D-9A4F-AB3D-DBE88FBD0B32}" srcOrd="1" destOrd="0" presId="urn:microsoft.com/office/officeart/2009/3/layout/HorizontalOrganizationChart#468"/>
    <dgm:cxn modelId="{08042D0E-27E2-6D46-9407-E47DC171E29C}" type="presParOf" srcId="{4D242051-0E88-5E4C-B716-26D0B12FF532}" destId="{6D8146B0-0E16-F14B-AEEA-9174C618309E}" srcOrd="1" destOrd="0" presId="urn:microsoft.com/office/officeart/2009/3/layout/HorizontalOrganizationChart#468"/>
    <dgm:cxn modelId="{85FBEF00-5EB7-8043-93D6-55969E712182}" type="presParOf" srcId="{4D242051-0E88-5E4C-B716-26D0B12FF532}" destId="{CFF51280-BE3D-8B47-97AC-8427BDA41E06}" srcOrd="2" destOrd="0" presId="urn:microsoft.com/office/officeart/2009/3/layout/HorizontalOrganizationChart#468"/>
    <dgm:cxn modelId="{21BEFA14-6365-E243-A89F-C65EFBFB34EB}" type="presParOf" srcId="{1B40BA32-0CEF-024A-9928-F5BD180B2D29}" destId="{B13D30BE-1773-3947-A508-C4BD92319E7A}" srcOrd="2" destOrd="0" presId="urn:microsoft.com/office/officeart/2009/3/layout/HorizontalOrganizationChart#468"/>
    <dgm:cxn modelId="{4CE2D881-A304-2A43-8C5B-5CB2C88DF0CB}" type="presParOf" srcId="{B799BC21-3A30-8349-AB1A-1D0431C1C1B7}" destId="{1B0942A0-0350-2A4C-9915-C31C93BF6299}" srcOrd="2" destOrd="0" presId="urn:microsoft.com/office/officeart/2009/3/layout/HorizontalOrganizationChart#468"/>
    <dgm:cxn modelId="{BE832E69-9C98-FA4D-9A6D-2894417DA838}" type="presParOf" srcId="{B799BC21-3A30-8349-AB1A-1D0431C1C1B7}" destId="{1C681374-7D97-844E-A098-9114C055AA0C}" srcOrd="3" destOrd="0" presId="urn:microsoft.com/office/officeart/2009/3/layout/HorizontalOrganizationChart#468"/>
    <dgm:cxn modelId="{29EAAC3E-C3BB-9A49-B9C5-0127AA290743}" type="presParOf" srcId="{1C681374-7D97-844E-A098-9114C055AA0C}" destId="{4A9EF5B2-0FA0-1748-B1F5-DE1A374531C7}" srcOrd="0" destOrd="0" presId="urn:microsoft.com/office/officeart/2009/3/layout/HorizontalOrganizationChart#468"/>
    <dgm:cxn modelId="{29B0E4C5-3ACE-5547-B56B-E1D4A9300232}" type="presParOf" srcId="{4A9EF5B2-0FA0-1748-B1F5-DE1A374531C7}" destId="{A42DE166-9DDB-6A42-9B9E-5C5A16BADC27}" srcOrd="0" destOrd="0" presId="urn:microsoft.com/office/officeart/2009/3/layout/HorizontalOrganizationChart#468"/>
    <dgm:cxn modelId="{4D6D1665-98CB-3E49-AE96-55C3875B8431}" type="presParOf" srcId="{4A9EF5B2-0FA0-1748-B1F5-DE1A374531C7}" destId="{7D9C2551-D92E-D943-A091-DF824460C786}" srcOrd="1" destOrd="0" presId="urn:microsoft.com/office/officeart/2009/3/layout/HorizontalOrganizationChart#468"/>
    <dgm:cxn modelId="{96E639F1-A10E-B64B-8908-2A49891478CC}" type="presParOf" srcId="{1C681374-7D97-844E-A098-9114C055AA0C}" destId="{C43B4924-C6CD-764E-93B2-E74D48622D41}" srcOrd="1" destOrd="0" presId="urn:microsoft.com/office/officeart/2009/3/layout/HorizontalOrganizationChart#468"/>
    <dgm:cxn modelId="{7FA9AE5C-3738-384C-9B68-A0C1C2CFBF0D}" type="presParOf" srcId="{1C681374-7D97-844E-A098-9114C055AA0C}" destId="{1B17B99C-4B2C-9B40-981F-143B2B06EAAC}" srcOrd="2" destOrd="0" presId="urn:microsoft.com/office/officeart/2009/3/layout/HorizontalOrganizationChart#468"/>
    <dgm:cxn modelId="{10E606EF-023D-3542-9396-26214FE218FA}" type="presParOf" srcId="{D50235A7-A46E-F142-9483-6FBD96691DB1}" destId="{A053DC34-145E-0A4D-8C06-18D4674D29CB}" srcOrd="2" destOrd="0" presId="urn:microsoft.com/office/officeart/2009/3/layout/HorizontalOrganizationChart#46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197" loCatId="" qsTypeId="urn:microsoft.com/office/officeart/2005/8/quickstyle/simple1#199" qsCatId="simple" csTypeId="urn:microsoft.com/office/officeart/2005/8/colors/accent2_1#205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原因</a:t>
          </a:r>
          <a:endParaRPr lang="zh-CN" altLang="en-US" dirty="0">
            <a:solidFill>
              <a:schemeClr val="tx1"/>
            </a:solidFill>
          </a:endParaRPr>
        </a:p>
      </dgm:t>
    </dgm:pt>
    <dgm:pt modelId="{13D614E5-71C4-624E-B7DD-CD63A870F7C4}" type="par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BFA91D26-88CF-6244-95E5-A2300DD84D35}" type="sib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内容</a:t>
          </a:r>
          <a:endParaRPr lang="zh-CN" altLang="en-US" dirty="0">
            <a:solidFill>
              <a:schemeClr val="tx1"/>
            </a:solidFill>
          </a:endParaRPr>
        </a:p>
      </dgm:t>
    </dgm:pt>
    <dgm:pt modelId="{E8E2F92A-CAF5-B243-8B7C-081647B38768}" type="par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A2B53D71-4F31-1545-880F-A57555AE8E8C}" type="sib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结果</a:t>
          </a:r>
          <a:endParaRPr lang="zh-CN" altLang="en-US" dirty="0">
            <a:solidFill>
              <a:schemeClr val="bg1"/>
            </a:solidFill>
          </a:endParaRPr>
        </a:p>
      </dgm:t>
    </dgm:pt>
    <dgm:pt modelId="{43663F44-9B1B-D047-BEB1-D1CF15645DCE}" type="par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43A4A250-020E-9546-AB08-CFA5F1E963C8}" type="sib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1CA7F2F9-1F35-2C48-982A-F45199052C62}" type="presOf" srcId="{0C5F1CBD-16E1-0E4B-ACCB-5214BE219C01}" destId="{85D42B87-EE01-B543-849A-C3C3CD767EB3}" srcOrd="0" destOrd="0" presId="urn:microsoft.com/office/officeart/2009/3/layout/HorizontalOrganizationChart#197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95E74111-26DB-8445-AC57-827B9264AAF1}" type="presOf" srcId="{B66E43D0-61B1-0748-A32E-56D7C99C7E84}" destId="{9230553C-C917-C946-9B16-8D7DDF9C3D92}" srcOrd="0" destOrd="0" presId="urn:microsoft.com/office/officeart/2009/3/layout/HorizontalOrganizationChart#197"/>
    <dgm:cxn modelId="{4FBF8D98-1F95-5B43-8592-C0E0DE1D1F59}" type="presOf" srcId="{8EAE1897-B613-324E-8D10-96AFE04527CF}" destId="{7D9C2551-D92E-D943-A091-DF824460C786}" srcOrd="1" destOrd="0" presId="urn:microsoft.com/office/officeart/2009/3/layout/HorizontalOrganizationChart#197"/>
    <dgm:cxn modelId="{87634EF4-9907-8F4E-933F-11AC1EFE3824}" type="presOf" srcId="{9E7DDB47-7B01-594D-AFE3-C1A305E0D2B5}" destId="{2FBEA581-1EB1-6E49-8049-1C1666D4CDFC}" srcOrd="1" destOrd="0" presId="urn:microsoft.com/office/officeart/2009/3/layout/HorizontalOrganizationChart#197"/>
    <dgm:cxn modelId="{CCE48A20-976B-B546-B6AA-876220B30962}" type="presOf" srcId="{0C5F1CBD-16E1-0E4B-ACCB-5214BE219C01}" destId="{825F099E-42AB-6E4C-BB4D-A10CDC26E91F}" srcOrd="1" destOrd="0" presId="urn:microsoft.com/office/officeart/2009/3/layout/HorizontalOrganizationChart#197"/>
    <dgm:cxn modelId="{734CD59A-FF59-814F-A3C0-CA89AFB8B66E}" type="presOf" srcId="{9E7DDB47-7B01-594D-AFE3-C1A305E0D2B5}" destId="{64F11669-911A-ED4F-B9C0-FE3EAEFA55FA}" srcOrd="0" destOrd="0" presId="urn:microsoft.com/office/officeart/2009/3/layout/HorizontalOrganizationChart#197"/>
    <dgm:cxn modelId="{11AEF841-171C-7841-A807-CE34076D5E38}" type="presOf" srcId="{541B3879-EA88-C947-B53F-E94F02A53734}" destId="{0DEA1396-BCB3-7D47-8A43-1B33C6E231B8}" srcOrd="0" destOrd="0" presId="urn:microsoft.com/office/officeart/2009/3/layout/HorizontalOrganizationChart#197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C11C4698-A64D-714D-B1FD-08E02AC0521D}" type="presOf" srcId="{13D614E5-71C4-624E-B7DD-CD63A870F7C4}" destId="{14E4F07C-299E-E349-8C27-566063C78F09}" srcOrd="0" destOrd="0" presId="urn:microsoft.com/office/officeart/2009/3/layout/HorizontalOrganizationChart#197"/>
    <dgm:cxn modelId="{6A1C30FE-1052-664F-BBC9-4B9044988E79}" type="presOf" srcId="{8EAE1897-B613-324E-8D10-96AFE04527CF}" destId="{A42DE166-9DDB-6A42-9B9E-5C5A16BADC27}" srcOrd="0" destOrd="0" presId="urn:microsoft.com/office/officeart/2009/3/layout/HorizontalOrganizationChart#197"/>
    <dgm:cxn modelId="{41A04EA6-A4F4-8542-9AE8-4AC01897C13A}" type="presOf" srcId="{43663F44-9B1B-D047-BEB1-D1CF15645DCE}" destId="{4D5AD0DB-2018-C545-AAB5-2884816C0A00}" srcOrd="0" destOrd="0" presId="urn:microsoft.com/office/officeart/2009/3/layout/HorizontalOrganizationChart#197"/>
    <dgm:cxn modelId="{63C17EA1-8B65-5744-82BA-B129B19C70E6}" type="presOf" srcId="{B8008ECF-7ED5-984E-A940-A363A7B4B9FA}" destId="{264B0126-411D-9A4F-AB3D-DBE88FBD0B32}" srcOrd="1" destOrd="0" presId="urn:microsoft.com/office/officeart/2009/3/layout/HorizontalOrganizationChart#197"/>
    <dgm:cxn modelId="{0FA00837-91EB-544F-94CA-A6DA4318E90A}" type="presOf" srcId="{B8008ECF-7ED5-984E-A940-A363A7B4B9FA}" destId="{35EB4A48-3219-5D49-B965-586B8E1320F3}" srcOrd="0" destOrd="0" presId="urn:microsoft.com/office/officeart/2009/3/layout/HorizontalOrganizationChart#197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025A9359-4DCF-A347-A080-A83F8F584DA4}" type="presOf" srcId="{3AB197DE-0456-4442-B0C4-200F6DEEF179}" destId="{339FF170-CEED-4C46-8065-E20BBDBB9268}" srcOrd="0" destOrd="0" presId="urn:microsoft.com/office/officeart/2009/3/layout/HorizontalOrganizationChart#197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41DD2AD1-ED7E-E547-9AAB-0DAA857430A0}" type="presOf" srcId="{4BC5D22B-41BA-D749-BDAF-F7968AD9B29F}" destId="{94A5CD08-541A-9D49-AEF7-DDB96E01CD1F}" srcOrd="0" destOrd="0" presId="urn:microsoft.com/office/officeart/2009/3/layout/HorizontalOrganizationChart#197"/>
    <dgm:cxn modelId="{4B79CBB2-8157-2F47-93AC-E048D3EAF702}" type="presOf" srcId="{4BC5D22B-41BA-D749-BDAF-F7968AD9B29F}" destId="{D19E7162-EF17-9C4A-AA74-D16FE447E3ED}" srcOrd="1" destOrd="0" presId="urn:microsoft.com/office/officeart/2009/3/layout/HorizontalOrganizationChart#197"/>
    <dgm:cxn modelId="{52B672DE-E267-4747-86E1-20897E096BE0}" type="presOf" srcId="{B66E43D0-61B1-0748-A32E-56D7C99C7E84}" destId="{C1DC2670-2058-BD45-AB4C-5E52C9D7DE57}" srcOrd="1" destOrd="0" presId="urn:microsoft.com/office/officeart/2009/3/layout/HorizontalOrganizationChart#197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0FA8AA2D-0CFE-A047-A0D6-175F9167BACF}" type="presOf" srcId="{D37C4802-E8DD-FF44-A1A0-5424B7DB7370}" destId="{1B0942A0-0350-2A4C-9915-C31C93BF6299}" srcOrd="0" destOrd="0" presId="urn:microsoft.com/office/officeart/2009/3/layout/HorizontalOrganizationChart#197"/>
    <dgm:cxn modelId="{7256BAFB-BA88-8D41-972F-158B7FDDF610}" type="presOf" srcId="{E8E2F92A-CAF5-B243-8B7C-081647B38768}" destId="{3B948FD7-AD17-364C-B425-5B2D09097CC5}" srcOrd="0" destOrd="0" presId="urn:microsoft.com/office/officeart/2009/3/layout/HorizontalOrganizationChart#197"/>
    <dgm:cxn modelId="{00AABCDD-9B3F-3847-8902-DC73A4098B1C}" type="presParOf" srcId="{0DEA1396-BCB3-7D47-8A43-1B33C6E231B8}" destId="{D50235A7-A46E-F142-9483-6FBD96691DB1}" srcOrd="0" destOrd="0" presId="urn:microsoft.com/office/officeart/2009/3/layout/HorizontalOrganizationChart#197"/>
    <dgm:cxn modelId="{EF290EB3-3428-354E-9BF6-DC3F8164BBB9}" type="presParOf" srcId="{D50235A7-A46E-F142-9483-6FBD96691DB1}" destId="{2BD2701D-4E00-9E45-90ED-3CF56989414C}" srcOrd="0" destOrd="0" presId="urn:microsoft.com/office/officeart/2009/3/layout/HorizontalOrganizationChart#197"/>
    <dgm:cxn modelId="{A4C6E754-466D-2D4B-B40E-9FF37BB59579}" type="presParOf" srcId="{2BD2701D-4E00-9E45-90ED-3CF56989414C}" destId="{94A5CD08-541A-9D49-AEF7-DDB96E01CD1F}" srcOrd="0" destOrd="0" presId="urn:microsoft.com/office/officeart/2009/3/layout/HorizontalOrganizationChart#197"/>
    <dgm:cxn modelId="{1B740DC9-7A02-B84C-9D5F-C6EC280588C5}" type="presParOf" srcId="{2BD2701D-4E00-9E45-90ED-3CF56989414C}" destId="{D19E7162-EF17-9C4A-AA74-D16FE447E3ED}" srcOrd="1" destOrd="0" presId="urn:microsoft.com/office/officeart/2009/3/layout/HorizontalOrganizationChart#197"/>
    <dgm:cxn modelId="{FFCCF576-C0B0-3E4C-B198-596F9C3F1F84}" type="presParOf" srcId="{D50235A7-A46E-F142-9483-6FBD96691DB1}" destId="{B799BC21-3A30-8349-AB1A-1D0431C1C1B7}" srcOrd="1" destOrd="0" presId="urn:microsoft.com/office/officeart/2009/3/layout/HorizontalOrganizationChart#197"/>
    <dgm:cxn modelId="{2CEDB2CB-63A9-7F4D-AC8C-BFA571370C11}" type="presParOf" srcId="{B799BC21-3A30-8349-AB1A-1D0431C1C1B7}" destId="{339FF170-CEED-4C46-8065-E20BBDBB9268}" srcOrd="0" destOrd="0" presId="urn:microsoft.com/office/officeart/2009/3/layout/HorizontalOrganizationChart#197"/>
    <dgm:cxn modelId="{9D0F40DB-02F6-9C48-A399-66C4D726AB93}" type="presParOf" srcId="{B799BC21-3A30-8349-AB1A-1D0431C1C1B7}" destId="{1B40BA32-0CEF-024A-9928-F5BD180B2D29}" srcOrd="1" destOrd="0" presId="urn:microsoft.com/office/officeart/2009/3/layout/HorizontalOrganizationChart#197"/>
    <dgm:cxn modelId="{BA46F9E0-7337-F54D-B6A0-A5BEE0B16204}" type="presParOf" srcId="{1B40BA32-0CEF-024A-9928-F5BD180B2D29}" destId="{37B97F96-27D8-E34B-961C-E2D1494B0A24}" srcOrd="0" destOrd="0" presId="urn:microsoft.com/office/officeart/2009/3/layout/HorizontalOrganizationChart#197"/>
    <dgm:cxn modelId="{911D6F85-524A-1648-977C-0AB681B2066E}" type="presParOf" srcId="{37B97F96-27D8-E34B-961C-E2D1494B0A24}" destId="{85D42B87-EE01-B543-849A-C3C3CD767EB3}" srcOrd="0" destOrd="0" presId="urn:microsoft.com/office/officeart/2009/3/layout/HorizontalOrganizationChart#197"/>
    <dgm:cxn modelId="{A1AA3B2C-8D0E-014E-B2AA-A40FAC26E071}" type="presParOf" srcId="{37B97F96-27D8-E34B-961C-E2D1494B0A24}" destId="{825F099E-42AB-6E4C-BB4D-A10CDC26E91F}" srcOrd="1" destOrd="0" presId="urn:microsoft.com/office/officeart/2009/3/layout/HorizontalOrganizationChart#197"/>
    <dgm:cxn modelId="{48C5A721-A93F-1C42-99B6-CA8325B56B86}" type="presParOf" srcId="{1B40BA32-0CEF-024A-9928-F5BD180B2D29}" destId="{19A28342-6562-954E-9988-9A5B838F9C61}" srcOrd="1" destOrd="0" presId="urn:microsoft.com/office/officeart/2009/3/layout/HorizontalOrganizationChart#197"/>
    <dgm:cxn modelId="{F075177D-91C8-B248-BBE1-93663D81A18F}" type="presParOf" srcId="{19A28342-6562-954E-9988-9A5B838F9C61}" destId="{14E4F07C-299E-E349-8C27-566063C78F09}" srcOrd="0" destOrd="0" presId="urn:microsoft.com/office/officeart/2009/3/layout/HorizontalOrganizationChart#197"/>
    <dgm:cxn modelId="{6EDAEBCB-F983-6E48-840E-621EC8E44EE6}" type="presParOf" srcId="{19A28342-6562-954E-9988-9A5B838F9C61}" destId="{35816C7A-E0BF-B64F-8576-7DAA2A523163}" srcOrd="1" destOrd="0" presId="urn:microsoft.com/office/officeart/2009/3/layout/HorizontalOrganizationChart#197"/>
    <dgm:cxn modelId="{55D0544A-01A7-FB49-89E5-8C5EE3A359D9}" type="presParOf" srcId="{35816C7A-E0BF-B64F-8576-7DAA2A523163}" destId="{77AF1752-BC1E-384E-A74A-EE2EEE7947AB}" srcOrd="0" destOrd="0" presId="urn:microsoft.com/office/officeart/2009/3/layout/HorizontalOrganizationChart#197"/>
    <dgm:cxn modelId="{C6CF4073-4284-3441-A870-083F6E02FE86}" type="presParOf" srcId="{77AF1752-BC1E-384E-A74A-EE2EEE7947AB}" destId="{9230553C-C917-C946-9B16-8D7DDF9C3D92}" srcOrd="0" destOrd="0" presId="urn:microsoft.com/office/officeart/2009/3/layout/HorizontalOrganizationChart#197"/>
    <dgm:cxn modelId="{8FD77D26-1F15-A74B-A3D0-437B1766286B}" type="presParOf" srcId="{77AF1752-BC1E-384E-A74A-EE2EEE7947AB}" destId="{C1DC2670-2058-BD45-AB4C-5E52C9D7DE57}" srcOrd="1" destOrd="0" presId="urn:microsoft.com/office/officeart/2009/3/layout/HorizontalOrganizationChart#197"/>
    <dgm:cxn modelId="{85DDC191-A1F5-D545-B1A8-152EAF0BE494}" type="presParOf" srcId="{35816C7A-E0BF-B64F-8576-7DAA2A523163}" destId="{67C737AA-87F6-3549-9086-C069E4A650D9}" srcOrd="1" destOrd="0" presId="urn:microsoft.com/office/officeart/2009/3/layout/HorizontalOrganizationChart#197"/>
    <dgm:cxn modelId="{624F2C9F-9F8D-E047-A5CB-5BA4608B5537}" type="presParOf" srcId="{35816C7A-E0BF-B64F-8576-7DAA2A523163}" destId="{FEA5CDB8-2CBE-1A4F-8E7F-83AE69111577}" srcOrd="2" destOrd="0" presId="urn:microsoft.com/office/officeart/2009/3/layout/HorizontalOrganizationChart#197"/>
    <dgm:cxn modelId="{0821B817-AF4B-D244-BA74-097B86DA6946}" type="presParOf" srcId="{19A28342-6562-954E-9988-9A5B838F9C61}" destId="{3B948FD7-AD17-364C-B425-5B2D09097CC5}" srcOrd="2" destOrd="0" presId="urn:microsoft.com/office/officeart/2009/3/layout/HorizontalOrganizationChart#197"/>
    <dgm:cxn modelId="{0CB30B42-ED69-0E4E-A911-9FB9E3BFA725}" type="presParOf" srcId="{19A28342-6562-954E-9988-9A5B838F9C61}" destId="{6343BCE9-2D31-F24A-A776-31833D9D2C5B}" srcOrd="3" destOrd="0" presId="urn:microsoft.com/office/officeart/2009/3/layout/HorizontalOrganizationChart#197"/>
    <dgm:cxn modelId="{7FC9A885-5507-B14E-8820-47621AEA76FF}" type="presParOf" srcId="{6343BCE9-2D31-F24A-A776-31833D9D2C5B}" destId="{809B992C-1B73-B34A-8938-3132180A7E1F}" srcOrd="0" destOrd="0" presId="urn:microsoft.com/office/officeart/2009/3/layout/HorizontalOrganizationChart#197"/>
    <dgm:cxn modelId="{33B332B2-ACDC-0341-BD7A-DD42DFCB7AA7}" type="presParOf" srcId="{809B992C-1B73-B34A-8938-3132180A7E1F}" destId="{64F11669-911A-ED4F-B9C0-FE3EAEFA55FA}" srcOrd="0" destOrd="0" presId="urn:microsoft.com/office/officeart/2009/3/layout/HorizontalOrganizationChart#197"/>
    <dgm:cxn modelId="{D713EA02-A311-344B-9566-C2D5057F8D61}" type="presParOf" srcId="{809B992C-1B73-B34A-8938-3132180A7E1F}" destId="{2FBEA581-1EB1-6E49-8049-1C1666D4CDFC}" srcOrd="1" destOrd="0" presId="urn:microsoft.com/office/officeart/2009/3/layout/HorizontalOrganizationChart#197"/>
    <dgm:cxn modelId="{A3899A7B-518F-A84A-94F1-260E06259736}" type="presParOf" srcId="{6343BCE9-2D31-F24A-A776-31833D9D2C5B}" destId="{5772DC60-37DF-7347-A6CB-2F3BC3C6ABBF}" srcOrd="1" destOrd="0" presId="urn:microsoft.com/office/officeart/2009/3/layout/HorizontalOrganizationChart#197"/>
    <dgm:cxn modelId="{2B9813FA-26D7-8247-B781-AB5A4B903CA6}" type="presParOf" srcId="{6343BCE9-2D31-F24A-A776-31833D9D2C5B}" destId="{03C32F46-7026-2F43-B4B7-D887B656E1AF}" srcOrd="2" destOrd="0" presId="urn:microsoft.com/office/officeart/2009/3/layout/HorizontalOrganizationChart#197"/>
    <dgm:cxn modelId="{12D6440E-4294-394F-ABD5-7043D1345B2A}" type="presParOf" srcId="{19A28342-6562-954E-9988-9A5B838F9C61}" destId="{4D5AD0DB-2018-C545-AAB5-2884816C0A00}" srcOrd="4" destOrd="0" presId="urn:microsoft.com/office/officeart/2009/3/layout/HorizontalOrganizationChart#197"/>
    <dgm:cxn modelId="{950D5764-2E9D-0445-A895-A27F3C89D14F}" type="presParOf" srcId="{19A28342-6562-954E-9988-9A5B838F9C61}" destId="{4D242051-0E88-5E4C-B716-26D0B12FF532}" srcOrd="5" destOrd="0" presId="urn:microsoft.com/office/officeart/2009/3/layout/HorizontalOrganizationChart#197"/>
    <dgm:cxn modelId="{BDFBF78F-8379-924B-AA5D-4CAEEE477213}" type="presParOf" srcId="{4D242051-0E88-5E4C-B716-26D0B12FF532}" destId="{F92AE7DD-60F3-754C-8019-65A295455411}" srcOrd="0" destOrd="0" presId="urn:microsoft.com/office/officeart/2009/3/layout/HorizontalOrganizationChart#197"/>
    <dgm:cxn modelId="{21C2D94D-AD27-C845-90F5-D0C4C10C5913}" type="presParOf" srcId="{F92AE7DD-60F3-754C-8019-65A295455411}" destId="{35EB4A48-3219-5D49-B965-586B8E1320F3}" srcOrd="0" destOrd="0" presId="urn:microsoft.com/office/officeart/2009/3/layout/HorizontalOrganizationChart#197"/>
    <dgm:cxn modelId="{8EE35CB9-3C5B-A148-BCF3-61DD490D92C3}" type="presParOf" srcId="{F92AE7DD-60F3-754C-8019-65A295455411}" destId="{264B0126-411D-9A4F-AB3D-DBE88FBD0B32}" srcOrd="1" destOrd="0" presId="urn:microsoft.com/office/officeart/2009/3/layout/HorizontalOrganizationChart#197"/>
    <dgm:cxn modelId="{0BEB614F-F36D-9C48-98F9-A4E989BDBAAB}" type="presParOf" srcId="{4D242051-0E88-5E4C-B716-26D0B12FF532}" destId="{6D8146B0-0E16-F14B-AEEA-9174C618309E}" srcOrd="1" destOrd="0" presId="urn:microsoft.com/office/officeart/2009/3/layout/HorizontalOrganizationChart#197"/>
    <dgm:cxn modelId="{A2752A3E-4F0C-AE4B-A52F-87F30FE5D9BA}" type="presParOf" srcId="{4D242051-0E88-5E4C-B716-26D0B12FF532}" destId="{CFF51280-BE3D-8B47-97AC-8427BDA41E06}" srcOrd="2" destOrd="0" presId="urn:microsoft.com/office/officeart/2009/3/layout/HorizontalOrganizationChart#197"/>
    <dgm:cxn modelId="{F1706FF6-3593-E84A-8FB1-11966414BA2D}" type="presParOf" srcId="{1B40BA32-0CEF-024A-9928-F5BD180B2D29}" destId="{B13D30BE-1773-3947-A508-C4BD92319E7A}" srcOrd="2" destOrd="0" presId="urn:microsoft.com/office/officeart/2009/3/layout/HorizontalOrganizationChart#197"/>
    <dgm:cxn modelId="{F60DCF5A-9A24-EC44-B8DF-64E86021D1E8}" type="presParOf" srcId="{B799BC21-3A30-8349-AB1A-1D0431C1C1B7}" destId="{1B0942A0-0350-2A4C-9915-C31C93BF6299}" srcOrd="2" destOrd="0" presId="urn:microsoft.com/office/officeart/2009/3/layout/HorizontalOrganizationChart#197"/>
    <dgm:cxn modelId="{9F46346A-2DE5-4F4D-8F4B-7C58161BA66F}" type="presParOf" srcId="{B799BC21-3A30-8349-AB1A-1D0431C1C1B7}" destId="{1C681374-7D97-844E-A098-9114C055AA0C}" srcOrd="3" destOrd="0" presId="urn:microsoft.com/office/officeart/2009/3/layout/HorizontalOrganizationChart#197"/>
    <dgm:cxn modelId="{6967004F-6964-124E-ACB1-E10E36EC8278}" type="presParOf" srcId="{1C681374-7D97-844E-A098-9114C055AA0C}" destId="{4A9EF5B2-0FA0-1748-B1F5-DE1A374531C7}" srcOrd="0" destOrd="0" presId="urn:microsoft.com/office/officeart/2009/3/layout/HorizontalOrganizationChart#197"/>
    <dgm:cxn modelId="{804C8567-02D0-E04C-A1C1-6FAAF64C97C9}" type="presParOf" srcId="{4A9EF5B2-0FA0-1748-B1F5-DE1A374531C7}" destId="{A42DE166-9DDB-6A42-9B9E-5C5A16BADC27}" srcOrd="0" destOrd="0" presId="urn:microsoft.com/office/officeart/2009/3/layout/HorizontalOrganizationChart#197"/>
    <dgm:cxn modelId="{0844843A-2731-2E44-9147-11D93E3E876D}" type="presParOf" srcId="{4A9EF5B2-0FA0-1748-B1F5-DE1A374531C7}" destId="{7D9C2551-D92E-D943-A091-DF824460C786}" srcOrd="1" destOrd="0" presId="urn:microsoft.com/office/officeart/2009/3/layout/HorizontalOrganizationChart#197"/>
    <dgm:cxn modelId="{A0D1DBAC-2A1C-E445-BC8F-C3FA09CECA87}" type="presParOf" srcId="{1C681374-7D97-844E-A098-9114C055AA0C}" destId="{C43B4924-C6CD-764E-93B2-E74D48622D41}" srcOrd="1" destOrd="0" presId="urn:microsoft.com/office/officeart/2009/3/layout/HorizontalOrganizationChart#197"/>
    <dgm:cxn modelId="{5C415FA9-571E-E34B-962E-C9923D9F8D89}" type="presParOf" srcId="{1C681374-7D97-844E-A098-9114C055AA0C}" destId="{1B17B99C-4B2C-9B40-981F-143B2B06EAAC}" srcOrd="2" destOrd="0" presId="urn:microsoft.com/office/officeart/2009/3/layout/HorizontalOrganizationChart#197"/>
    <dgm:cxn modelId="{2DE04AAB-CD8E-FC44-9E17-881A07823D1E}" type="presParOf" srcId="{D50235A7-A46E-F142-9483-6FBD96691DB1}" destId="{A053DC34-145E-0A4D-8C06-18D4674D29CB}" srcOrd="2" destOrd="0" presId="urn:microsoft.com/office/officeart/2009/3/layout/HorizontalOrganizationChart#19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69" loCatId="" qsTypeId="urn:microsoft.com/office/officeart/2005/8/quickstyle/simple1#498" qsCatId="simple" csTypeId="urn:microsoft.com/office/officeart/2005/8/colors/accent2_1#232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/>
      <dgm:t>
        <a:bodyPr/>
        <a:lstStyle/>
        <a:p>
          <a:r>
            <a:rPr lang="zh-CN" altLang="en-US" dirty="0" smtClean="0"/>
            <a:t>原因</a:t>
          </a:r>
          <a:endParaRPr lang="zh-CN" altLang="en-US" dirty="0"/>
        </a:p>
      </dgm:t>
    </dgm:pt>
    <dgm:pt modelId="{13D614E5-71C4-624E-B7DD-CD63A870F7C4}" type="par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BFA91D26-88CF-6244-95E5-A2300DD84D35}" type="sib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/>
      <dgm:t>
        <a:bodyPr/>
        <a:lstStyle/>
        <a:p>
          <a:r>
            <a:rPr lang="zh-CN" altLang="en-US" dirty="0" smtClean="0"/>
            <a:t>内容</a:t>
          </a:r>
          <a:endParaRPr lang="zh-CN" altLang="en-US" dirty="0"/>
        </a:p>
      </dgm:t>
    </dgm:pt>
    <dgm:pt modelId="{E8E2F92A-CAF5-B243-8B7C-081647B38768}" type="par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A2B53D71-4F31-1545-880F-A57555AE8E8C}" type="sib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type="par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43A4A250-020E-9546-AB08-CFA5F1E963C8}" type="sib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06504D3C-176C-064A-AEE2-7912B35995FF}">
      <dgm:prSet/>
      <dgm:spPr/>
      <dgm:t>
        <a:bodyPr/>
        <a:lstStyle/>
        <a:p>
          <a:r>
            <a:rPr lang="zh-CN" altLang="en-US" dirty="0" smtClean="0"/>
            <a:t>科学技术</a:t>
          </a:r>
          <a:endParaRPr lang="zh-CN" altLang="en-US" dirty="0"/>
        </a:p>
      </dgm:t>
    </dgm:pt>
    <dgm:pt modelId="{D6EFF7A9-4461-E44B-849A-4250B4B3FD06}" type="parTrans" cxnId="{A7BC3E71-58A5-8744-BFC5-B28C0655BC5D}">
      <dgm:prSet/>
      <dgm:spPr/>
      <dgm:t>
        <a:bodyPr/>
        <a:lstStyle/>
        <a:p>
          <a:endParaRPr lang="zh-CN" altLang="en-US"/>
        </a:p>
      </dgm:t>
    </dgm:pt>
    <dgm:pt modelId="{2446ECD3-93A0-2B4F-84EE-36F682E26931}" type="sibTrans" cxnId="{A7BC3E71-58A5-8744-BFC5-B28C0655BC5D}">
      <dgm:prSet/>
      <dgm:spPr/>
      <dgm:t>
        <a:bodyPr/>
        <a:lstStyle/>
        <a:p>
          <a:endParaRPr lang="zh-CN" altLang="en-US"/>
        </a:p>
      </dgm:t>
    </dgm:pt>
    <dgm:pt modelId="{2808761B-B60F-8943-AF30-4D0DDFE6698A}">
      <dgm:prSet/>
      <dgm:spPr/>
      <dgm:t>
        <a:bodyPr/>
        <a:lstStyle/>
        <a:p>
          <a:r>
            <a:rPr lang="zh-CN" altLang="en-US" dirty="0" smtClean="0"/>
            <a:t>贸易自由</a:t>
          </a:r>
          <a:endParaRPr lang="zh-CN" altLang="en-US" dirty="0"/>
        </a:p>
      </dgm:t>
    </dgm:pt>
    <dgm:pt modelId="{826692D5-DE6B-BD42-8A29-CF443C3BC9B7}" type="parTrans" cxnId="{B51B12F3-6EF6-414C-B46A-E97DC9884699}">
      <dgm:prSet/>
      <dgm:spPr/>
      <dgm:t>
        <a:bodyPr/>
        <a:lstStyle/>
        <a:p>
          <a:endParaRPr lang="zh-CN" altLang="en-US"/>
        </a:p>
      </dgm:t>
    </dgm:pt>
    <dgm:pt modelId="{8389B285-2F87-CA4A-A93D-960FE7B28B32}" type="sibTrans" cxnId="{B51B12F3-6EF6-414C-B46A-E97DC9884699}">
      <dgm:prSet/>
      <dgm:spPr/>
      <dgm:t>
        <a:bodyPr/>
        <a:lstStyle/>
        <a:p>
          <a:endParaRPr lang="zh-CN" altLang="en-US"/>
        </a:p>
      </dgm:t>
    </dgm:pt>
    <dgm:pt modelId="{593D70FA-6BDA-2F43-8017-F798920DAA67}">
      <dgm:prSet/>
      <dgm:spPr/>
      <dgm:t>
        <a:bodyPr/>
        <a:lstStyle/>
        <a:p>
          <a:r>
            <a:rPr lang="zh-CN" altLang="en-US" dirty="0" smtClean="0"/>
            <a:t>资本流动</a:t>
          </a:r>
          <a:endParaRPr lang="zh-CN" altLang="en-US" dirty="0"/>
        </a:p>
      </dgm:t>
    </dgm:pt>
    <dgm:pt modelId="{4C147A0A-034B-2A4F-AA55-F159BB52FE41}" type="parTrans" cxnId="{9039C486-74AE-7E48-B7FB-D5F5589AFC0E}">
      <dgm:prSet/>
      <dgm:spPr/>
      <dgm:t>
        <a:bodyPr/>
        <a:lstStyle/>
        <a:p>
          <a:endParaRPr lang="zh-CN" altLang="en-US"/>
        </a:p>
      </dgm:t>
    </dgm:pt>
    <dgm:pt modelId="{3E4BF55F-0212-B84E-AC8C-CC6300E6F3B9}" type="sibTrans" cxnId="{9039C486-74AE-7E48-B7FB-D5F5589AFC0E}">
      <dgm:prSet/>
      <dgm:spPr/>
      <dgm:t>
        <a:bodyPr/>
        <a:lstStyle/>
        <a:p>
          <a:endParaRPr lang="zh-CN" altLang="en-US"/>
        </a:p>
      </dgm:t>
    </dgm:pt>
    <dgm:pt modelId="{B2C73AF0-D8B2-EB4F-8924-22DBE7E7F04A}">
      <dgm:prSet/>
      <dgm:spPr/>
      <dgm:t>
        <a:bodyPr/>
        <a:lstStyle/>
        <a:p>
          <a:r>
            <a:rPr lang="zh-CN" altLang="en-US" dirty="0" smtClean="0"/>
            <a:t>生产</a:t>
          </a:r>
        </a:p>
      </dgm:t>
    </dgm:pt>
    <dgm:pt modelId="{AC6B1C85-00F3-6649-9476-EAC503831033}" type="parTrans" cxnId="{322607A2-063F-5249-87FE-FB466E8E8B6A}">
      <dgm:prSet/>
      <dgm:spPr/>
      <dgm:t>
        <a:bodyPr/>
        <a:lstStyle/>
        <a:p>
          <a:endParaRPr lang="zh-CN" altLang="en-US"/>
        </a:p>
      </dgm:t>
    </dgm:pt>
    <dgm:pt modelId="{C288D3AF-4349-4046-B111-25A2CFAA35F4}" type="sibTrans" cxnId="{322607A2-063F-5249-87FE-FB466E8E8B6A}">
      <dgm:prSet/>
      <dgm:spPr/>
      <dgm:t>
        <a:bodyPr/>
        <a:lstStyle/>
        <a:p>
          <a:endParaRPr lang="zh-CN" altLang="en-US"/>
        </a:p>
      </dgm:t>
    </dgm:pt>
    <dgm:pt modelId="{33572A08-2656-914D-B6FB-81EC4B6CE17F}">
      <dgm:prSet/>
      <dgm:spPr/>
      <dgm:t>
        <a:bodyPr/>
        <a:lstStyle/>
        <a:p>
          <a:r>
            <a:rPr lang="zh-CN" altLang="en-US" dirty="0" smtClean="0"/>
            <a:t>贸易</a:t>
          </a:r>
        </a:p>
      </dgm:t>
    </dgm:pt>
    <dgm:pt modelId="{841CBC45-47CF-9C45-9D97-D1BFBDB4147A}" type="parTrans" cxnId="{888C14DA-E435-314C-A431-5CA09E33675D}">
      <dgm:prSet/>
      <dgm:spPr/>
      <dgm:t>
        <a:bodyPr/>
        <a:lstStyle/>
        <a:p>
          <a:endParaRPr lang="zh-CN" altLang="en-US"/>
        </a:p>
      </dgm:t>
    </dgm:pt>
    <dgm:pt modelId="{A98665B9-BD83-8B4C-8B64-B5B90CD0920A}" type="sibTrans" cxnId="{888C14DA-E435-314C-A431-5CA09E33675D}">
      <dgm:prSet/>
      <dgm:spPr/>
      <dgm:t>
        <a:bodyPr/>
        <a:lstStyle/>
        <a:p>
          <a:endParaRPr lang="zh-CN" altLang="en-US"/>
        </a:p>
      </dgm:t>
    </dgm:pt>
    <dgm:pt modelId="{C1FBDCC2-7970-DF47-818E-D3D29CA9F6E4}">
      <dgm:prSet/>
      <dgm:spPr/>
      <dgm:t>
        <a:bodyPr/>
        <a:lstStyle/>
        <a:p>
          <a:r>
            <a:rPr lang="zh-CN" altLang="en-US" dirty="0" smtClean="0"/>
            <a:t>资本</a:t>
          </a:r>
          <a:endParaRPr lang="zh-CN" altLang="en-US" dirty="0"/>
        </a:p>
      </dgm:t>
    </dgm:pt>
    <dgm:pt modelId="{75910BBE-86F1-144C-9558-E5842BC767DF}" type="parTrans" cxnId="{815BBEBA-A450-3C49-8AEE-349EDB8E2183}">
      <dgm:prSet/>
      <dgm:spPr/>
      <dgm:t>
        <a:bodyPr/>
        <a:lstStyle/>
        <a:p>
          <a:endParaRPr lang="zh-CN" altLang="en-US"/>
        </a:p>
      </dgm:t>
    </dgm:pt>
    <dgm:pt modelId="{4520A531-7FCE-AD4F-9EA6-9BE0F5DEEC13}" type="sibTrans" cxnId="{815BBEBA-A450-3C49-8AEE-349EDB8E2183}">
      <dgm:prSet/>
      <dgm:spPr/>
      <dgm:t>
        <a:bodyPr/>
        <a:lstStyle/>
        <a:p>
          <a:endParaRPr lang="zh-CN" altLang="en-US"/>
        </a:p>
      </dgm:t>
    </dgm:pt>
    <dgm:pt modelId="{7F8AE1AB-6883-9A4C-9A12-3EA18EA326FD}">
      <dgm:prSet/>
      <dgm:spPr/>
      <dgm:t>
        <a:bodyPr/>
        <a:lstStyle/>
        <a:p>
          <a:r>
            <a:rPr lang="zh-CN" altLang="en-US" dirty="0" smtClean="0"/>
            <a:t>双刃剑</a:t>
          </a:r>
          <a:endParaRPr lang="zh-CN" altLang="en-US" dirty="0"/>
        </a:p>
      </dgm:t>
    </dgm:pt>
    <dgm:pt modelId="{3D99A46E-2AB9-5B4A-B0F3-E18E55049B88}" type="parTrans" cxnId="{81C6A3A7-77F0-A249-8B74-273BAD665D55}">
      <dgm:prSet/>
      <dgm:spPr/>
      <dgm:t>
        <a:bodyPr/>
        <a:lstStyle/>
        <a:p>
          <a:endParaRPr lang="zh-CN" altLang="en-US"/>
        </a:p>
      </dgm:t>
    </dgm:pt>
    <dgm:pt modelId="{25CA3F84-B0C7-4649-A50F-EC8EF884BACA}" type="sibTrans" cxnId="{81C6A3A7-77F0-A249-8B74-273BAD665D55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760A214E-0D37-D44C-A485-C0A543BC8EB4}" type="pres">
      <dgm:prSet presAssocID="{D6EFF7A9-4461-E44B-849A-4250B4B3FD06}" presName="Name64" presStyleLbl="parChTrans1D4" presStyleIdx="0" presStyleCnt="7"/>
      <dgm:spPr/>
      <dgm:t>
        <a:bodyPr/>
        <a:lstStyle/>
        <a:p>
          <a:endParaRPr lang="zh-CN" altLang="en-US"/>
        </a:p>
      </dgm:t>
    </dgm:pt>
    <dgm:pt modelId="{28EBCB02-58A3-EE42-9EF8-65C05852A676}" type="pres">
      <dgm:prSet presAssocID="{06504D3C-176C-064A-AEE2-7912B35995FF}" presName="hierRoot2" presStyleCnt="0">
        <dgm:presLayoutVars>
          <dgm:hierBranch val="init"/>
        </dgm:presLayoutVars>
      </dgm:prSet>
      <dgm:spPr/>
    </dgm:pt>
    <dgm:pt modelId="{2208EA68-E3B7-F741-AE84-CD687F8D9F0E}" type="pres">
      <dgm:prSet presAssocID="{06504D3C-176C-064A-AEE2-7912B35995FF}" presName="rootComposite" presStyleCnt="0"/>
      <dgm:spPr/>
    </dgm:pt>
    <dgm:pt modelId="{D59D7F0E-D699-FB47-937F-912B132DE48B}" type="pres">
      <dgm:prSet presAssocID="{06504D3C-176C-064A-AEE2-7912B35995FF}" presName="rootText" presStyleLbl="node4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71B898-D933-834E-A44F-9E333E6EE80C}" type="pres">
      <dgm:prSet presAssocID="{06504D3C-176C-064A-AEE2-7912B35995FF}" presName="rootConnector" presStyleLbl="node4" presStyleIdx="0" presStyleCnt="7"/>
      <dgm:spPr/>
      <dgm:t>
        <a:bodyPr/>
        <a:lstStyle/>
        <a:p>
          <a:endParaRPr lang="zh-CN" altLang="en-US"/>
        </a:p>
      </dgm:t>
    </dgm:pt>
    <dgm:pt modelId="{FF3AF8D7-1A76-9343-8C6E-BCBEBEA046CC}" type="pres">
      <dgm:prSet presAssocID="{06504D3C-176C-064A-AEE2-7912B35995FF}" presName="hierChild4" presStyleCnt="0"/>
      <dgm:spPr/>
    </dgm:pt>
    <dgm:pt modelId="{CDFF9BC3-D0B0-B942-819A-BBE36C80E55A}" type="pres">
      <dgm:prSet presAssocID="{06504D3C-176C-064A-AEE2-7912B35995FF}" presName="hierChild5" presStyleCnt="0"/>
      <dgm:spPr/>
    </dgm:pt>
    <dgm:pt modelId="{009181A5-A309-144B-85C6-B095063F7E8F}" type="pres">
      <dgm:prSet presAssocID="{826692D5-DE6B-BD42-8A29-CF443C3BC9B7}" presName="Name64" presStyleLbl="parChTrans1D4" presStyleIdx="1" presStyleCnt="7"/>
      <dgm:spPr/>
      <dgm:t>
        <a:bodyPr/>
        <a:lstStyle/>
        <a:p>
          <a:endParaRPr lang="zh-CN" altLang="en-US"/>
        </a:p>
      </dgm:t>
    </dgm:pt>
    <dgm:pt modelId="{019C5CB4-353E-1443-B55B-0B93AC5047AB}" type="pres">
      <dgm:prSet presAssocID="{2808761B-B60F-8943-AF30-4D0DDFE6698A}" presName="hierRoot2" presStyleCnt="0">
        <dgm:presLayoutVars>
          <dgm:hierBranch val="init"/>
        </dgm:presLayoutVars>
      </dgm:prSet>
      <dgm:spPr/>
    </dgm:pt>
    <dgm:pt modelId="{0CB7A235-AA65-2540-8E78-E93F85135685}" type="pres">
      <dgm:prSet presAssocID="{2808761B-B60F-8943-AF30-4D0DDFE6698A}" presName="rootComposite" presStyleCnt="0"/>
      <dgm:spPr/>
    </dgm:pt>
    <dgm:pt modelId="{8E8DD82F-FB8B-2D45-95A2-71BA210FCAC7}" type="pres">
      <dgm:prSet presAssocID="{2808761B-B60F-8943-AF30-4D0DDFE6698A}" presName="rootText" presStyleLbl="node4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4B3B76-6734-F140-817F-7889027629C0}" type="pres">
      <dgm:prSet presAssocID="{2808761B-B60F-8943-AF30-4D0DDFE6698A}" presName="rootConnector" presStyleLbl="node4" presStyleIdx="1" presStyleCnt="7"/>
      <dgm:spPr/>
      <dgm:t>
        <a:bodyPr/>
        <a:lstStyle/>
        <a:p>
          <a:endParaRPr lang="zh-CN" altLang="en-US"/>
        </a:p>
      </dgm:t>
    </dgm:pt>
    <dgm:pt modelId="{63A1F6DC-45A3-8B43-8AFF-7CE1E3FEF481}" type="pres">
      <dgm:prSet presAssocID="{2808761B-B60F-8943-AF30-4D0DDFE6698A}" presName="hierChild4" presStyleCnt="0"/>
      <dgm:spPr/>
    </dgm:pt>
    <dgm:pt modelId="{6A40EF5C-93C6-184E-91EE-B6F8D460B191}" type="pres">
      <dgm:prSet presAssocID="{2808761B-B60F-8943-AF30-4D0DDFE6698A}" presName="hierChild5" presStyleCnt="0"/>
      <dgm:spPr/>
    </dgm:pt>
    <dgm:pt modelId="{637AD690-269F-E84D-96FF-D4CCBE9E48FF}" type="pres">
      <dgm:prSet presAssocID="{4C147A0A-034B-2A4F-AA55-F159BB52FE41}" presName="Name64" presStyleLbl="parChTrans1D4" presStyleIdx="2" presStyleCnt="7"/>
      <dgm:spPr/>
      <dgm:t>
        <a:bodyPr/>
        <a:lstStyle/>
        <a:p>
          <a:endParaRPr lang="zh-CN" altLang="en-US"/>
        </a:p>
      </dgm:t>
    </dgm:pt>
    <dgm:pt modelId="{78957A2B-8EB2-F548-A8E5-E9234140AC7C}" type="pres">
      <dgm:prSet presAssocID="{593D70FA-6BDA-2F43-8017-F798920DAA67}" presName="hierRoot2" presStyleCnt="0">
        <dgm:presLayoutVars>
          <dgm:hierBranch val="init"/>
        </dgm:presLayoutVars>
      </dgm:prSet>
      <dgm:spPr/>
    </dgm:pt>
    <dgm:pt modelId="{5C89DE75-A309-FF4F-BA16-CC027BC3D85E}" type="pres">
      <dgm:prSet presAssocID="{593D70FA-6BDA-2F43-8017-F798920DAA67}" presName="rootComposite" presStyleCnt="0"/>
      <dgm:spPr/>
    </dgm:pt>
    <dgm:pt modelId="{78163D02-974D-3048-A363-F82773475DCB}" type="pres">
      <dgm:prSet presAssocID="{593D70FA-6BDA-2F43-8017-F798920DAA67}" presName="rootText" presStyleLbl="node4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AB30CC-220C-124C-8F77-EA8EAC8A1376}" type="pres">
      <dgm:prSet presAssocID="{593D70FA-6BDA-2F43-8017-F798920DAA67}" presName="rootConnector" presStyleLbl="node4" presStyleIdx="2" presStyleCnt="7"/>
      <dgm:spPr/>
      <dgm:t>
        <a:bodyPr/>
        <a:lstStyle/>
        <a:p>
          <a:endParaRPr lang="zh-CN" altLang="en-US"/>
        </a:p>
      </dgm:t>
    </dgm:pt>
    <dgm:pt modelId="{D3D6435E-F9AA-BC47-991A-FA030E4940B5}" type="pres">
      <dgm:prSet presAssocID="{593D70FA-6BDA-2F43-8017-F798920DAA67}" presName="hierChild4" presStyleCnt="0"/>
      <dgm:spPr/>
    </dgm:pt>
    <dgm:pt modelId="{F00F96A1-7BF1-6445-8370-1A6D91B4C5E5}" type="pres">
      <dgm:prSet presAssocID="{593D70FA-6BDA-2F43-8017-F798920DAA67}" presName="hierChild5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2BDE4FFA-43F1-AF47-B304-67AACAD40E18}" type="pres">
      <dgm:prSet presAssocID="{AC6B1C85-00F3-6649-9476-EAC503831033}" presName="Name64" presStyleLbl="parChTrans1D4" presStyleIdx="3" presStyleCnt="7"/>
      <dgm:spPr/>
      <dgm:t>
        <a:bodyPr/>
        <a:lstStyle/>
        <a:p>
          <a:endParaRPr lang="zh-CN" altLang="en-US"/>
        </a:p>
      </dgm:t>
    </dgm:pt>
    <dgm:pt modelId="{4A1A627C-7075-B144-B53F-A1E744661228}" type="pres">
      <dgm:prSet presAssocID="{B2C73AF0-D8B2-EB4F-8924-22DBE7E7F04A}" presName="hierRoot2" presStyleCnt="0">
        <dgm:presLayoutVars>
          <dgm:hierBranch val="init"/>
        </dgm:presLayoutVars>
      </dgm:prSet>
      <dgm:spPr/>
    </dgm:pt>
    <dgm:pt modelId="{3580B81C-B158-6242-949A-64EA8244CABC}" type="pres">
      <dgm:prSet presAssocID="{B2C73AF0-D8B2-EB4F-8924-22DBE7E7F04A}" presName="rootComposite" presStyleCnt="0"/>
      <dgm:spPr/>
    </dgm:pt>
    <dgm:pt modelId="{1F282CAA-6692-D548-9943-8506ABA51316}" type="pres">
      <dgm:prSet presAssocID="{B2C73AF0-D8B2-EB4F-8924-22DBE7E7F04A}" presName="rootText" presStyleLbl="node4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CABF2-DD83-4B42-B904-39C075DB0A30}" type="pres">
      <dgm:prSet presAssocID="{B2C73AF0-D8B2-EB4F-8924-22DBE7E7F04A}" presName="rootConnector" presStyleLbl="node4" presStyleIdx="3" presStyleCnt="7"/>
      <dgm:spPr/>
      <dgm:t>
        <a:bodyPr/>
        <a:lstStyle/>
        <a:p>
          <a:endParaRPr lang="zh-CN" altLang="en-US"/>
        </a:p>
      </dgm:t>
    </dgm:pt>
    <dgm:pt modelId="{5438EFF9-2134-E94C-BA3C-F8580A7176F2}" type="pres">
      <dgm:prSet presAssocID="{B2C73AF0-D8B2-EB4F-8924-22DBE7E7F04A}" presName="hierChild4" presStyleCnt="0"/>
      <dgm:spPr/>
    </dgm:pt>
    <dgm:pt modelId="{C63ADBC2-B80D-5348-A197-A29F8E1CD5C4}" type="pres">
      <dgm:prSet presAssocID="{B2C73AF0-D8B2-EB4F-8924-22DBE7E7F04A}" presName="hierChild5" presStyleCnt="0"/>
      <dgm:spPr/>
    </dgm:pt>
    <dgm:pt modelId="{9FBE0228-1F4B-0A49-91FF-A4A335A4C6EB}" type="pres">
      <dgm:prSet presAssocID="{841CBC45-47CF-9C45-9D97-D1BFBDB4147A}" presName="Name64" presStyleLbl="parChTrans1D4" presStyleIdx="4" presStyleCnt="7"/>
      <dgm:spPr/>
      <dgm:t>
        <a:bodyPr/>
        <a:lstStyle/>
        <a:p>
          <a:endParaRPr lang="zh-CN" altLang="en-US"/>
        </a:p>
      </dgm:t>
    </dgm:pt>
    <dgm:pt modelId="{AE3840B3-5824-854A-81E0-8B38D3D65D63}" type="pres">
      <dgm:prSet presAssocID="{33572A08-2656-914D-B6FB-81EC4B6CE17F}" presName="hierRoot2" presStyleCnt="0">
        <dgm:presLayoutVars>
          <dgm:hierBranch val="init"/>
        </dgm:presLayoutVars>
      </dgm:prSet>
      <dgm:spPr/>
    </dgm:pt>
    <dgm:pt modelId="{8D04C28B-9ED2-4842-81BB-A72256559FBF}" type="pres">
      <dgm:prSet presAssocID="{33572A08-2656-914D-B6FB-81EC4B6CE17F}" presName="rootComposite" presStyleCnt="0"/>
      <dgm:spPr/>
    </dgm:pt>
    <dgm:pt modelId="{C6FFEDD3-77DE-C345-A77B-BA94D8A4B771}" type="pres">
      <dgm:prSet presAssocID="{33572A08-2656-914D-B6FB-81EC4B6CE17F}" presName="rootText" presStyleLbl="node4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1A2943-C6CC-3A45-9D9A-810CED3A16C1}" type="pres">
      <dgm:prSet presAssocID="{33572A08-2656-914D-B6FB-81EC4B6CE17F}" presName="rootConnector" presStyleLbl="node4" presStyleIdx="4" presStyleCnt="7"/>
      <dgm:spPr/>
      <dgm:t>
        <a:bodyPr/>
        <a:lstStyle/>
        <a:p>
          <a:endParaRPr lang="zh-CN" altLang="en-US"/>
        </a:p>
      </dgm:t>
    </dgm:pt>
    <dgm:pt modelId="{8368D361-B471-E746-B66D-3454BA264BF3}" type="pres">
      <dgm:prSet presAssocID="{33572A08-2656-914D-B6FB-81EC4B6CE17F}" presName="hierChild4" presStyleCnt="0"/>
      <dgm:spPr/>
    </dgm:pt>
    <dgm:pt modelId="{B98C92C1-1D21-E743-822A-ECD6C518A731}" type="pres">
      <dgm:prSet presAssocID="{33572A08-2656-914D-B6FB-81EC4B6CE17F}" presName="hierChild5" presStyleCnt="0"/>
      <dgm:spPr/>
    </dgm:pt>
    <dgm:pt modelId="{B5C90B99-C707-B543-AC65-AC79B5EF1DCF}" type="pres">
      <dgm:prSet presAssocID="{75910BBE-86F1-144C-9558-E5842BC767DF}" presName="Name64" presStyleLbl="parChTrans1D4" presStyleIdx="5" presStyleCnt="7"/>
      <dgm:spPr/>
      <dgm:t>
        <a:bodyPr/>
        <a:lstStyle/>
        <a:p>
          <a:endParaRPr lang="zh-CN" altLang="en-US"/>
        </a:p>
      </dgm:t>
    </dgm:pt>
    <dgm:pt modelId="{5C474DBF-9D1D-BC41-8190-D9EFB33BB933}" type="pres">
      <dgm:prSet presAssocID="{C1FBDCC2-7970-DF47-818E-D3D29CA9F6E4}" presName="hierRoot2" presStyleCnt="0">
        <dgm:presLayoutVars>
          <dgm:hierBranch val="init"/>
        </dgm:presLayoutVars>
      </dgm:prSet>
      <dgm:spPr/>
    </dgm:pt>
    <dgm:pt modelId="{1CA89592-B76C-6F42-B8B0-FBD1107BB1A0}" type="pres">
      <dgm:prSet presAssocID="{C1FBDCC2-7970-DF47-818E-D3D29CA9F6E4}" presName="rootComposite" presStyleCnt="0"/>
      <dgm:spPr/>
    </dgm:pt>
    <dgm:pt modelId="{45AF3586-6F87-F94D-88B2-6987E73DB128}" type="pres">
      <dgm:prSet presAssocID="{C1FBDCC2-7970-DF47-818E-D3D29CA9F6E4}" presName="rootText" presStyleLbl="node4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79E3D-7B1F-4D4E-B9A8-73B6B55CBB3A}" type="pres">
      <dgm:prSet presAssocID="{C1FBDCC2-7970-DF47-818E-D3D29CA9F6E4}" presName="rootConnector" presStyleLbl="node4" presStyleIdx="5" presStyleCnt="7"/>
      <dgm:spPr/>
      <dgm:t>
        <a:bodyPr/>
        <a:lstStyle/>
        <a:p>
          <a:endParaRPr lang="zh-CN" altLang="en-US"/>
        </a:p>
      </dgm:t>
    </dgm:pt>
    <dgm:pt modelId="{0E5CF848-A08E-CD46-930F-22A111120B5F}" type="pres">
      <dgm:prSet presAssocID="{C1FBDCC2-7970-DF47-818E-D3D29CA9F6E4}" presName="hierChild4" presStyleCnt="0"/>
      <dgm:spPr/>
    </dgm:pt>
    <dgm:pt modelId="{37EB4CB2-0298-F440-B45A-E599761FEF92}" type="pres">
      <dgm:prSet presAssocID="{C1FBDCC2-7970-DF47-818E-D3D29CA9F6E4}" presName="hierChild5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956FFFDC-8755-7A44-999C-3FFFAD4B510B}" type="pres">
      <dgm:prSet presAssocID="{3D99A46E-2AB9-5B4A-B0F3-E18E55049B88}" presName="Name64" presStyleLbl="parChTrans1D4" presStyleIdx="6" presStyleCnt="7"/>
      <dgm:spPr/>
      <dgm:t>
        <a:bodyPr/>
        <a:lstStyle/>
        <a:p>
          <a:endParaRPr lang="zh-CN" altLang="en-US"/>
        </a:p>
      </dgm:t>
    </dgm:pt>
    <dgm:pt modelId="{1E042568-DE57-7C4B-BAB2-05EA9F86FBE1}" type="pres">
      <dgm:prSet presAssocID="{7F8AE1AB-6883-9A4C-9A12-3EA18EA326FD}" presName="hierRoot2" presStyleCnt="0">
        <dgm:presLayoutVars>
          <dgm:hierBranch val="init"/>
        </dgm:presLayoutVars>
      </dgm:prSet>
      <dgm:spPr/>
    </dgm:pt>
    <dgm:pt modelId="{42F4DB1F-BCD9-F143-9497-D70CEF329514}" type="pres">
      <dgm:prSet presAssocID="{7F8AE1AB-6883-9A4C-9A12-3EA18EA326FD}" presName="rootComposite" presStyleCnt="0"/>
      <dgm:spPr/>
    </dgm:pt>
    <dgm:pt modelId="{63413E47-FBB4-E14A-8944-76723AA9DB08}" type="pres">
      <dgm:prSet presAssocID="{7F8AE1AB-6883-9A4C-9A12-3EA18EA326FD}" presName="rootText" presStyleLbl="node4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336F63-7990-FC49-A804-4CDC43653AED}" type="pres">
      <dgm:prSet presAssocID="{7F8AE1AB-6883-9A4C-9A12-3EA18EA326FD}" presName="rootConnector" presStyleLbl="node4" presStyleIdx="6" presStyleCnt="7"/>
      <dgm:spPr/>
      <dgm:t>
        <a:bodyPr/>
        <a:lstStyle/>
        <a:p>
          <a:endParaRPr lang="zh-CN" altLang="en-US"/>
        </a:p>
      </dgm:t>
    </dgm:pt>
    <dgm:pt modelId="{51195A4D-AB03-EE41-8768-C3BE007426A3}" type="pres">
      <dgm:prSet presAssocID="{7F8AE1AB-6883-9A4C-9A12-3EA18EA326FD}" presName="hierChild4" presStyleCnt="0"/>
      <dgm:spPr/>
    </dgm:pt>
    <dgm:pt modelId="{9C922E83-680F-CA48-BD58-375FF6C0D88A}" type="pres">
      <dgm:prSet presAssocID="{7F8AE1AB-6883-9A4C-9A12-3EA18EA326FD}" presName="hierChild5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10DB0706-EC83-B942-9BBB-C56CEA895EDF}" type="presOf" srcId="{B2C73AF0-D8B2-EB4F-8924-22DBE7E7F04A}" destId="{02ECABF2-DD83-4B42-B904-39C075DB0A30}" srcOrd="1" destOrd="0" presId="urn:microsoft.com/office/officeart/2009/3/layout/HorizontalOrganizationChart#469"/>
    <dgm:cxn modelId="{82998B5A-96DB-754A-8F36-11E07C377109}" type="presOf" srcId="{B66E43D0-61B1-0748-A32E-56D7C99C7E84}" destId="{9230553C-C917-C946-9B16-8D7DDF9C3D92}" srcOrd="0" destOrd="0" presId="urn:microsoft.com/office/officeart/2009/3/layout/HorizontalOrganizationChart#469"/>
    <dgm:cxn modelId="{E631F48B-E663-5740-959E-791E626B8A9C}" type="presOf" srcId="{7F8AE1AB-6883-9A4C-9A12-3EA18EA326FD}" destId="{B7336F63-7990-FC49-A804-4CDC43653AED}" srcOrd="1" destOrd="0" presId="urn:microsoft.com/office/officeart/2009/3/layout/HorizontalOrganizationChart#469"/>
    <dgm:cxn modelId="{5BEF0F03-E75E-9B49-8EED-0A2D21661926}" type="presOf" srcId="{593D70FA-6BDA-2F43-8017-F798920DAA67}" destId="{78163D02-974D-3048-A363-F82773475DCB}" srcOrd="0" destOrd="0" presId="urn:microsoft.com/office/officeart/2009/3/layout/HorizontalOrganizationChart#469"/>
    <dgm:cxn modelId="{D1BCD7E6-E21E-B842-9ABC-51E71D354780}" type="presOf" srcId="{D37C4802-E8DD-FF44-A1A0-5424B7DB7370}" destId="{1B0942A0-0350-2A4C-9915-C31C93BF6299}" srcOrd="0" destOrd="0" presId="urn:microsoft.com/office/officeart/2009/3/layout/HorizontalOrganizationChart#469"/>
    <dgm:cxn modelId="{51EF3421-115D-BD48-B883-3B72F0A213D0}" type="presOf" srcId="{0C5F1CBD-16E1-0E4B-ACCB-5214BE219C01}" destId="{825F099E-42AB-6E4C-BB4D-A10CDC26E91F}" srcOrd="1" destOrd="0" presId="urn:microsoft.com/office/officeart/2009/3/layout/HorizontalOrganizationChart#469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039C486-74AE-7E48-B7FB-D5F5589AFC0E}" srcId="{B66E43D0-61B1-0748-A32E-56D7C99C7E84}" destId="{593D70FA-6BDA-2F43-8017-F798920DAA67}" srcOrd="2" destOrd="0" parTransId="{4C147A0A-034B-2A4F-AA55-F159BB52FE41}" sibTransId="{3E4BF55F-0212-B84E-AC8C-CC6300E6F3B9}"/>
    <dgm:cxn modelId="{F794B7E0-0A9A-8B42-B8A6-180F23D22717}" type="presOf" srcId="{B8008ECF-7ED5-984E-A940-A363A7B4B9FA}" destId="{264B0126-411D-9A4F-AB3D-DBE88FBD0B32}" srcOrd="1" destOrd="0" presId="urn:microsoft.com/office/officeart/2009/3/layout/HorizontalOrganizationChart#469"/>
    <dgm:cxn modelId="{B51B12F3-6EF6-414C-B46A-E97DC9884699}" srcId="{B66E43D0-61B1-0748-A32E-56D7C99C7E84}" destId="{2808761B-B60F-8943-AF30-4D0DDFE6698A}" srcOrd="1" destOrd="0" parTransId="{826692D5-DE6B-BD42-8A29-CF443C3BC9B7}" sibTransId="{8389B285-2F87-CA4A-A93D-960FE7B28B32}"/>
    <dgm:cxn modelId="{26AB1A9D-4C35-FA4D-839E-9B7EC470B0B6}" type="presOf" srcId="{8EAE1897-B613-324E-8D10-96AFE04527CF}" destId="{7D9C2551-D92E-D943-A091-DF824460C786}" srcOrd="1" destOrd="0" presId="urn:microsoft.com/office/officeart/2009/3/layout/HorizontalOrganizationChart#469"/>
    <dgm:cxn modelId="{0112A037-A4E2-E443-8E88-6184A7859E52}" type="presOf" srcId="{06504D3C-176C-064A-AEE2-7912B35995FF}" destId="{9571B898-D933-834E-A44F-9E333E6EE80C}" srcOrd="1" destOrd="0" presId="urn:microsoft.com/office/officeart/2009/3/layout/HorizontalOrganizationChart#469"/>
    <dgm:cxn modelId="{43340D34-3085-C14A-AC06-2D6B1548394A}" type="presOf" srcId="{D6EFF7A9-4461-E44B-849A-4250B4B3FD06}" destId="{760A214E-0D37-D44C-A485-C0A543BC8EB4}" srcOrd="0" destOrd="0" presId="urn:microsoft.com/office/officeart/2009/3/layout/HorizontalOrganizationChart#469"/>
    <dgm:cxn modelId="{7B45EAEE-FBD5-E348-8B97-47AF05871012}" type="presOf" srcId="{C1FBDCC2-7970-DF47-818E-D3D29CA9F6E4}" destId="{43279E3D-7B1F-4D4E-B9A8-73B6B55CBB3A}" srcOrd="1" destOrd="0" presId="urn:microsoft.com/office/officeart/2009/3/layout/HorizontalOrganizationChart#469"/>
    <dgm:cxn modelId="{F0CAC581-ADAF-B645-821B-0930A8FAECA2}" type="presOf" srcId="{9E7DDB47-7B01-594D-AFE3-C1A305E0D2B5}" destId="{2FBEA581-1EB1-6E49-8049-1C1666D4CDFC}" srcOrd="1" destOrd="0" presId="urn:microsoft.com/office/officeart/2009/3/layout/HorizontalOrganizationChart#469"/>
    <dgm:cxn modelId="{EE8B227E-3982-9342-8801-BA81347648FA}" type="presOf" srcId="{4BC5D22B-41BA-D749-BDAF-F7968AD9B29F}" destId="{D19E7162-EF17-9C4A-AA74-D16FE447E3ED}" srcOrd="1" destOrd="0" presId="urn:microsoft.com/office/officeart/2009/3/layout/HorizontalOrganizationChart#469"/>
    <dgm:cxn modelId="{888C14DA-E435-314C-A431-5CA09E33675D}" srcId="{9E7DDB47-7B01-594D-AFE3-C1A305E0D2B5}" destId="{33572A08-2656-914D-B6FB-81EC4B6CE17F}" srcOrd="1" destOrd="0" parTransId="{841CBC45-47CF-9C45-9D97-D1BFBDB4147A}" sibTransId="{A98665B9-BD83-8B4C-8B64-B5B90CD0920A}"/>
    <dgm:cxn modelId="{591CDF1B-DD0E-5749-9622-50CEFED5DC06}" type="presOf" srcId="{4BC5D22B-41BA-D749-BDAF-F7968AD9B29F}" destId="{94A5CD08-541A-9D49-AEF7-DDB96E01CD1F}" srcOrd="0" destOrd="0" presId="urn:microsoft.com/office/officeart/2009/3/layout/HorizontalOrganizationChart#469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8EFD8FB4-D594-E046-AA61-A1614D117E10}" type="presOf" srcId="{3AB197DE-0456-4442-B0C4-200F6DEEF179}" destId="{339FF170-CEED-4C46-8065-E20BBDBB9268}" srcOrd="0" destOrd="0" presId="urn:microsoft.com/office/officeart/2009/3/layout/HorizontalOrganizationChart#469"/>
    <dgm:cxn modelId="{E2E22836-D127-7C40-B204-56437D5031B4}" type="presOf" srcId="{3D99A46E-2AB9-5B4A-B0F3-E18E55049B88}" destId="{956FFFDC-8755-7A44-999C-3FFFAD4B510B}" srcOrd="0" destOrd="0" presId="urn:microsoft.com/office/officeart/2009/3/layout/HorizontalOrganizationChart#469"/>
    <dgm:cxn modelId="{81C6A3A7-77F0-A249-8B74-273BAD665D55}" srcId="{B8008ECF-7ED5-984E-A940-A363A7B4B9FA}" destId="{7F8AE1AB-6883-9A4C-9A12-3EA18EA326FD}" srcOrd="0" destOrd="0" parTransId="{3D99A46E-2AB9-5B4A-B0F3-E18E55049B88}" sibTransId="{25CA3F84-B0C7-4649-A50F-EC8EF884BACA}"/>
    <dgm:cxn modelId="{5C8A0DFD-8E3E-B246-A95D-BD7735D4EEDA}" type="presOf" srcId="{75910BBE-86F1-144C-9558-E5842BC767DF}" destId="{B5C90B99-C707-B543-AC65-AC79B5EF1DCF}" srcOrd="0" destOrd="0" presId="urn:microsoft.com/office/officeart/2009/3/layout/HorizontalOrganizationChart#469"/>
    <dgm:cxn modelId="{EDEACF81-16A7-3E4F-9153-8647A0ABE270}" type="presOf" srcId="{C1FBDCC2-7970-DF47-818E-D3D29CA9F6E4}" destId="{45AF3586-6F87-F94D-88B2-6987E73DB128}" srcOrd="0" destOrd="0" presId="urn:microsoft.com/office/officeart/2009/3/layout/HorizontalOrganizationChart#469"/>
    <dgm:cxn modelId="{DA72C870-FDC9-8D4D-AACB-D743A5FF462B}" type="presOf" srcId="{2808761B-B60F-8943-AF30-4D0DDFE6698A}" destId="{6E4B3B76-6734-F140-817F-7889027629C0}" srcOrd="1" destOrd="0" presId="urn:microsoft.com/office/officeart/2009/3/layout/HorizontalOrganizationChart#469"/>
    <dgm:cxn modelId="{A7BC3E71-58A5-8744-BFC5-B28C0655BC5D}" srcId="{B66E43D0-61B1-0748-A32E-56D7C99C7E84}" destId="{06504D3C-176C-064A-AEE2-7912B35995FF}" srcOrd="0" destOrd="0" parTransId="{D6EFF7A9-4461-E44B-849A-4250B4B3FD06}" sibTransId="{2446ECD3-93A0-2B4F-84EE-36F682E26931}"/>
    <dgm:cxn modelId="{CC059947-F435-1142-B858-9FF633D557B6}" type="presOf" srcId="{B2C73AF0-D8B2-EB4F-8924-22DBE7E7F04A}" destId="{1F282CAA-6692-D548-9943-8506ABA51316}" srcOrd="0" destOrd="0" presId="urn:microsoft.com/office/officeart/2009/3/layout/HorizontalOrganizationChart#469"/>
    <dgm:cxn modelId="{0AA58F14-852B-B848-A298-7D470B04183E}" type="presOf" srcId="{AC6B1C85-00F3-6649-9476-EAC503831033}" destId="{2BDE4FFA-43F1-AF47-B304-67AACAD40E18}" srcOrd="0" destOrd="0" presId="urn:microsoft.com/office/officeart/2009/3/layout/HorizontalOrganizationChart#469"/>
    <dgm:cxn modelId="{05FF9BEC-A4EF-3F43-88CF-584505237600}" type="presOf" srcId="{4C147A0A-034B-2A4F-AA55-F159BB52FE41}" destId="{637AD690-269F-E84D-96FF-D4CCBE9E48FF}" srcOrd="0" destOrd="0" presId="urn:microsoft.com/office/officeart/2009/3/layout/HorizontalOrganizationChart#469"/>
    <dgm:cxn modelId="{F889CE6C-BD9A-444D-8A3A-59A6443EBE21}" type="presOf" srcId="{33572A08-2656-914D-B6FB-81EC4B6CE17F}" destId="{C6FFEDD3-77DE-C345-A77B-BA94D8A4B771}" srcOrd="0" destOrd="0" presId="urn:microsoft.com/office/officeart/2009/3/layout/HorizontalOrganizationChart#469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4BE1523B-9E6A-6F44-99CC-8FBDAB3959B3}" type="presOf" srcId="{593D70FA-6BDA-2F43-8017-F798920DAA67}" destId="{0DAB30CC-220C-124C-8F77-EA8EAC8A1376}" srcOrd="1" destOrd="0" presId="urn:microsoft.com/office/officeart/2009/3/layout/HorizontalOrganizationChart#469"/>
    <dgm:cxn modelId="{651C51E9-75F2-A24C-93AA-0EA94B0E7F6C}" type="presOf" srcId="{7F8AE1AB-6883-9A4C-9A12-3EA18EA326FD}" destId="{63413E47-FBB4-E14A-8944-76723AA9DB08}" srcOrd="0" destOrd="0" presId="urn:microsoft.com/office/officeart/2009/3/layout/HorizontalOrganizationChart#469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0B708C5C-AD8C-A54A-BE70-52F0E4F4BC3B}" type="presOf" srcId="{13D614E5-71C4-624E-B7DD-CD63A870F7C4}" destId="{14E4F07C-299E-E349-8C27-566063C78F09}" srcOrd="0" destOrd="0" presId="urn:microsoft.com/office/officeart/2009/3/layout/HorizontalOrganizationChart#469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21F63314-EEBF-0742-8085-E1EFB0B539CD}" type="presOf" srcId="{9E7DDB47-7B01-594D-AFE3-C1A305E0D2B5}" destId="{64F11669-911A-ED4F-B9C0-FE3EAEFA55FA}" srcOrd="0" destOrd="0" presId="urn:microsoft.com/office/officeart/2009/3/layout/HorizontalOrganizationChart#469"/>
    <dgm:cxn modelId="{C23698EE-17D8-8E47-96FB-71595BBBB4F6}" type="presOf" srcId="{826692D5-DE6B-BD42-8A29-CF443C3BC9B7}" destId="{009181A5-A309-144B-85C6-B095063F7E8F}" srcOrd="0" destOrd="0" presId="urn:microsoft.com/office/officeart/2009/3/layout/HorizontalOrganizationChart#469"/>
    <dgm:cxn modelId="{23796B11-49C0-3F47-9520-56437C65B95C}" type="presOf" srcId="{0C5F1CBD-16E1-0E4B-ACCB-5214BE219C01}" destId="{85D42B87-EE01-B543-849A-C3C3CD767EB3}" srcOrd="0" destOrd="0" presId="urn:microsoft.com/office/officeart/2009/3/layout/HorizontalOrganizationChart#469"/>
    <dgm:cxn modelId="{88AB96A8-85E7-8B4C-9A71-CED01B575F11}" type="presOf" srcId="{8EAE1897-B613-324E-8D10-96AFE04527CF}" destId="{A42DE166-9DDB-6A42-9B9E-5C5A16BADC27}" srcOrd="0" destOrd="0" presId="urn:microsoft.com/office/officeart/2009/3/layout/HorizontalOrganizationChart#469"/>
    <dgm:cxn modelId="{A9297879-2A78-6442-B5A4-1BEF2BCB126F}" type="presOf" srcId="{541B3879-EA88-C947-B53F-E94F02A53734}" destId="{0DEA1396-BCB3-7D47-8A43-1B33C6E231B8}" srcOrd="0" destOrd="0" presId="urn:microsoft.com/office/officeart/2009/3/layout/HorizontalOrganizationChart#469"/>
    <dgm:cxn modelId="{FD00C33A-F19A-8840-8A18-4D853AEC8642}" type="presOf" srcId="{33572A08-2656-914D-B6FB-81EC4B6CE17F}" destId="{A81A2943-C6CC-3A45-9D9A-810CED3A16C1}" srcOrd="1" destOrd="0" presId="urn:microsoft.com/office/officeart/2009/3/layout/HorizontalOrganizationChart#469"/>
    <dgm:cxn modelId="{E26B21B1-81D3-B74A-86AC-8BADA6CCCB19}" type="presOf" srcId="{B8008ECF-7ED5-984E-A940-A363A7B4B9FA}" destId="{35EB4A48-3219-5D49-B965-586B8E1320F3}" srcOrd="0" destOrd="0" presId="urn:microsoft.com/office/officeart/2009/3/layout/HorizontalOrganizationChart#469"/>
    <dgm:cxn modelId="{70BCEFD6-0904-EC4E-96A2-7041A5F5EED6}" type="presOf" srcId="{2808761B-B60F-8943-AF30-4D0DDFE6698A}" destId="{8E8DD82F-FB8B-2D45-95A2-71BA210FCAC7}" srcOrd="0" destOrd="0" presId="urn:microsoft.com/office/officeart/2009/3/layout/HorizontalOrganizationChart#469"/>
    <dgm:cxn modelId="{091150E9-16D0-D34B-BEB7-9C408D452081}" type="presOf" srcId="{43663F44-9B1B-D047-BEB1-D1CF15645DCE}" destId="{4D5AD0DB-2018-C545-AAB5-2884816C0A00}" srcOrd="0" destOrd="0" presId="urn:microsoft.com/office/officeart/2009/3/layout/HorizontalOrganizationChart#469"/>
    <dgm:cxn modelId="{9A5B4D01-8AE1-6449-BBD6-8561D2123A49}" type="presOf" srcId="{B66E43D0-61B1-0748-A32E-56D7C99C7E84}" destId="{C1DC2670-2058-BD45-AB4C-5E52C9D7DE57}" srcOrd="1" destOrd="0" presId="urn:microsoft.com/office/officeart/2009/3/layout/HorizontalOrganizationChart#469"/>
    <dgm:cxn modelId="{E8E3AEC2-717E-FB46-B422-A2597BFFC64D}" type="presOf" srcId="{E8E2F92A-CAF5-B243-8B7C-081647B38768}" destId="{3B948FD7-AD17-364C-B425-5B2D09097CC5}" srcOrd="0" destOrd="0" presId="urn:microsoft.com/office/officeart/2009/3/layout/HorizontalOrganizationChart#469"/>
    <dgm:cxn modelId="{815BBEBA-A450-3C49-8AEE-349EDB8E2183}" srcId="{9E7DDB47-7B01-594D-AFE3-C1A305E0D2B5}" destId="{C1FBDCC2-7970-DF47-818E-D3D29CA9F6E4}" srcOrd="2" destOrd="0" parTransId="{75910BBE-86F1-144C-9558-E5842BC767DF}" sibTransId="{4520A531-7FCE-AD4F-9EA6-9BE0F5DEEC13}"/>
    <dgm:cxn modelId="{E5C40A8D-1875-AA41-BC51-1C40D743BBFA}" type="presOf" srcId="{06504D3C-176C-064A-AEE2-7912B35995FF}" destId="{D59D7F0E-D699-FB47-937F-912B132DE48B}" srcOrd="0" destOrd="0" presId="urn:microsoft.com/office/officeart/2009/3/layout/HorizontalOrganizationChart#469"/>
    <dgm:cxn modelId="{39BED92B-9083-1742-A1FF-0AFE1B0F1033}" type="presOf" srcId="{841CBC45-47CF-9C45-9D97-D1BFBDB4147A}" destId="{9FBE0228-1F4B-0A49-91FF-A4A335A4C6EB}" srcOrd="0" destOrd="0" presId="urn:microsoft.com/office/officeart/2009/3/layout/HorizontalOrganizationChart#469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322607A2-063F-5249-87FE-FB466E8E8B6A}" srcId="{9E7DDB47-7B01-594D-AFE3-C1A305E0D2B5}" destId="{B2C73AF0-D8B2-EB4F-8924-22DBE7E7F04A}" srcOrd="0" destOrd="0" parTransId="{AC6B1C85-00F3-6649-9476-EAC503831033}" sibTransId="{C288D3AF-4349-4046-B111-25A2CFAA35F4}"/>
    <dgm:cxn modelId="{009B16D8-ADA0-E344-9E9F-53A96C37307F}" type="presParOf" srcId="{0DEA1396-BCB3-7D47-8A43-1B33C6E231B8}" destId="{D50235A7-A46E-F142-9483-6FBD96691DB1}" srcOrd="0" destOrd="0" presId="urn:microsoft.com/office/officeart/2009/3/layout/HorizontalOrganizationChart#469"/>
    <dgm:cxn modelId="{824381E0-EEC3-E046-B753-05E458479CAC}" type="presParOf" srcId="{D50235A7-A46E-F142-9483-6FBD96691DB1}" destId="{2BD2701D-4E00-9E45-90ED-3CF56989414C}" srcOrd="0" destOrd="0" presId="urn:microsoft.com/office/officeart/2009/3/layout/HorizontalOrganizationChart#469"/>
    <dgm:cxn modelId="{ECC80DCC-A6F3-7A4B-ACA6-CC0E7312D72F}" type="presParOf" srcId="{2BD2701D-4E00-9E45-90ED-3CF56989414C}" destId="{94A5CD08-541A-9D49-AEF7-DDB96E01CD1F}" srcOrd="0" destOrd="0" presId="urn:microsoft.com/office/officeart/2009/3/layout/HorizontalOrganizationChart#469"/>
    <dgm:cxn modelId="{9B86022F-BC6D-3747-8B98-E1065CEA7334}" type="presParOf" srcId="{2BD2701D-4E00-9E45-90ED-3CF56989414C}" destId="{D19E7162-EF17-9C4A-AA74-D16FE447E3ED}" srcOrd="1" destOrd="0" presId="urn:microsoft.com/office/officeart/2009/3/layout/HorizontalOrganizationChart#469"/>
    <dgm:cxn modelId="{A8577D02-1BE9-8444-83D4-1CF0AF113FBA}" type="presParOf" srcId="{D50235A7-A46E-F142-9483-6FBD96691DB1}" destId="{B799BC21-3A30-8349-AB1A-1D0431C1C1B7}" srcOrd="1" destOrd="0" presId="urn:microsoft.com/office/officeart/2009/3/layout/HorizontalOrganizationChart#469"/>
    <dgm:cxn modelId="{B565FF66-92B4-9E48-851A-952271C950DC}" type="presParOf" srcId="{B799BC21-3A30-8349-AB1A-1D0431C1C1B7}" destId="{339FF170-CEED-4C46-8065-E20BBDBB9268}" srcOrd="0" destOrd="0" presId="urn:microsoft.com/office/officeart/2009/3/layout/HorizontalOrganizationChart#469"/>
    <dgm:cxn modelId="{6648C089-AC64-7E4F-A5EB-9032A39AC229}" type="presParOf" srcId="{B799BC21-3A30-8349-AB1A-1D0431C1C1B7}" destId="{1B40BA32-0CEF-024A-9928-F5BD180B2D29}" srcOrd="1" destOrd="0" presId="urn:microsoft.com/office/officeart/2009/3/layout/HorizontalOrganizationChart#469"/>
    <dgm:cxn modelId="{F0570F6B-5B8C-694C-922B-6AEB292FE5FE}" type="presParOf" srcId="{1B40BA32-0CEF-024A-9928-F5BD180B2D29}" destId="{37B97F96-27D8-E34B-961C-E2D1494B0A24}" srcOrd="0" destOrd="0" presId="urn:microsoft.com/office/officeart/2009/3/layout/HorizontalOrganizationChart#469"/>
    <dgm:cxn modelId="{C91A13D9-A661-AD4E-8CF1-C4D3C98B128B}" type="presParOf" srcId="{37B97F96-27D8-E34B-961C-E2D1494B0A24}" destId="{85D42B87-EE01-B543-849A-C3C3CD767EB3}" srcOrd="0" destOrd="0" presId="urn:microsoft.com/office/officeart/2009/3/layout/HorizontalOrganizationChart#469"/>
    <dgm:cxn modelId="{FBFCAF51-556B-D845-87E6-76F3560BC3D6}" type="presParOf" srcId="{37B97F96-27D8-E34B-961C-E2D1494B0A24}" destId="{825F099E-42AB-6E4C-BB4D-A10CDC26E91F}" srcOrd="1" destOrd="0" presId="urn:microsoft.com/office/officeart/2009/3/layout/HorizontalOrganizationChart#469"/>
    <dgm:cxn modelId="{A518650C-0B43-5B4B-A98F-12726BE26629}" type="presParOf" srcId="{1B40BA32-0CEF-024A-9928-F5BD180B2D29}" destId="{19A28342-6562-954E-9988-9A5B838F9C61}" srcOrd="1" destOrd="0" presId="urn:microsoft.com/office/officeart/2009/3/layout/HorizontalOrganizationChart#469"/>
    <dgm:cxn modelId="{8EA6C385-7F29-694A-B7ED-9A6B9BBD73C6}" type="presParOf" srcId="{19A28342-6562-954E-9988-9A5B838F9C61}" destId="{14E4F07C-299E-E349-8C27-566063C78F09}" srcOrd="0" destOrd="0" presId="urn:microsoft.com/office/officeart/2009/3/layout/HorizontalOrganizationChart#469"/>
    <dgm:cxn modelId="{124F9B3F-7279-A54A-8250-6E377015E289}" type="presParOf" srcId="{19A28342-6562-954E-9988-9A5B838F9C61}" destId="{35816C7A-E0BF-B64F-8576-7DAA2A523163}" srcOrd="1" destOrd="0" presId="urn:microsoft.com/office/officeart/2009/3/layout/HorizontalOrganizationChart#469"/>
    <dgm:cxn modelId="{28FD6655-F1FB-E14A-AE84-1F5E5B297128}" type="presParOf" srcId="{35816C7A-E0BF-B64F-8576-7DAA2A523163}" destId="{77AF1752-BC1E-384E-A74A-EE2EEE7947AB}" srcOrd="0" destOrd="0" presId="urn:microsoft.com/office/officeart/2009/3/layout/HorizontalOrganizationChart#469"/>
    <dgm:cxn modelId="{11C772DC-9FDE-5D45-B10A-6332B1262F9A}" type="presParOf" srcId="{77AF1752-BC1E-384E-A74A-EE2EEE7947AB}" destId="{9230553C-C917-C946-9B16-8D7DDF9C3D92}" srcOrd="0" destOrd="0" presId="urn:microsoft.com/office/officeart/2009/3/layout/HorizontalOrganizationChart#469"/>
    <dgm:cxn modelId="{61EDED2E-B2B4-1148-BEC6-AD0D600619DE}" type="presParOf" srcId="{77AF1752-BC1E-384E-A74A-EE2EEE7947AB}" destId="{C1DC2670-2058-BD45-AB4C-5E52C9D7DE57}" srcOrd="1" destOrd="0" presId="urn:microsoft.com/office/officeart/2009/3/layout/HorizontalOrganizationChart#469"/>
    <dgm:cxn modelId="{DAEDAC56-7187-4841-B2A0-0F3ABC7F4795}" type="presParOf" srcId="{35816C7A-E0BF-B64F-8576-7DAA2A523163}" destId="{67C737AA-87F6-3549-9086-C069E4A650D9}" srcOrd="1" destOrd="0" presId="urn:microsoft.com/office/officeart/2009/3/layout/HorizontalOrganizationChart#469"/>
    <dgm:cxn modelId="{90CB71BD-6B32-0546-AA00-F978FC940656}" type="presParOf" srcId="{67C737AA-87F6-3549-9086-C069E4A650D9}" destId="{760A214E-0D37-D44C-A485-C0A543BC8EB4}" srcOrd="0" destOrd="0" presId="urn:microsoft.com/office/officeart/2009/3/layout/HorizontalOrganizationChart#469"/>
    <dgm:cxn modelId="{C3B87232-1F0D-0B4D-AEF8-AD1E516514E0}" type="presParOf" srcId="{67C737AA-87F6-3549-9086-C069E4A650D9}" destId="{28EBCB02-58A3-EE42-9EF8-65C05852A676}" srcOrd="1" destOrd="0" presId="urn:microsoft.com/office/officeart/2009/3/layout/HorizontalOrganizationChart#469"/>
    <dgm:cxn modelId="{EC198619-C431-1F4A-A7B0-22195B23664E}" type="presParOf" srcId="{28EBCB02-58A3-EE42-9EF8-65C05852A676}" destId="{2208EA68-E3B7-F741-AE84-CD687F8D9F0E}" srcOrd="0" destOrd="0" presId="urn:microsoft.com/office/officeart/2009/3/layout/HorizontalOrganizationChart#469"/>
    <dgm:cxn modelId="{E1B72014-70C8-AF4F-925B-2EFDBE14946F}" type="presParOf" srcId="{2208EA68-E3B7-F741-AE84-CD687F8D9F0E}" destId="{D59D7F0E-D699-FB47-937F-912B132DE48B}" srcOrd="0" destOrd="0" presId="urn:microsoft.com/office/officeart/2009/3/layout/HorizontalOrganizationChart#469"/>
    <dgm:cxn modelId="{C4A7C990-F4DF-424D-BCFA-78EE0212AE8B}" type="presParOf" srcId="{2208EA68-E3B7-F741-AE84-CD687F8D9F0E}" destId="{9571B898-D933-834E-A44F-9E333E6EE80C}" srcOrd="1" destOrd="0" presId="urn:microsoft.com/office/officeart/2009/3/layout/HorizontalOrganizationChart#469"/>
    <dgm:cxn modelId="{32E88A98-12C1-314C-8407-94F91799FF6E}" type="presParOf" srcId="{28EBCB02-58A3-EE42-9EF8-65C05852A676}" destId="{FF3AF8D7-1A76-9343-8C6E-BCBEBEA046CC}" srcOrd="1" destOrd="0" presId="urn:microsoft.com/office/officeart/2009/3/layout/HorizontalOrganizationChart#469"/>
    <dgm:cxn modelId="{684D9701-8D59-A043-80A5-27739476B14F}" type="presParOf" srcId="{28EBCB02-58A3-EE42-9EF8-65C05852A676}" destId="{CDFF9BC3-D0B0-B942-819A-BBE36C80E55A}" srcOrd="2" destOrd="0" presId="urn:microsoft.com/office/officeart/2009/3/layout/HorizontalOrganizationChart#469"/>
    <dgm:cxn modelId="{FC212DEE-2850-E848-8DE4-D950A83F91A9}" type="presParOf" srcId="{67C737AA-87F6-3549-9086-C069E4A650D9}" destId="{009181A5-A309-144B-85C6-B095063F7E8F}" srcOrd="2" destOrd="0" presId="urn:microsoft.com/office/officeart/2009/3/layout/HorizontalOrganizationChart#469"/>
    <dgm:cxn modelId="{45F5CBDB-670D-3A4B-9CF9-483149964825}" type="presParOf" srcId="{67C737AA-87F6-3549-9086-C069E4A650D9}" destId="{019C5CB4-353E-1443-B55B-0B93AC5047AB}" srcOrd="3" destOrd="0" presId="urn:microsoft.com/office/officeart/2009/3/layout/HorizontalOrganizationChart#469"/>
    <dgm:cxn modelId="{B1EEAC66-8BE2-D94B-A0A3-5D81BA3A3CE9}" type="presParOf" srcId="{019C5CB4-353E-1443-B55B-0B93AC5047AB}" destId="{0CB7A235-AA65-2540-8E78-E93F85135685}" srcOrd="0" destOrd="0" presId="urn:microsoft.com/office/officeart/2009/3/layout/HorizontalOrganizationChart#469"/>
    <dgm:cxn modelId="{F38D986A-5065-864C-A14D-2F3C7796B11E}" type="presParOf" srcId="{0CB7A235-AA65-2540-8E78-E93F85135685}" destId="{8E8DD82F-FB8B-2D45-95A2-71BA210FCAC7}" srcOrd="0" destOrd="0" presId="urn:microsoft.com/office/officeart/2009/3/layout/HorizontalOrganizationChart#469"/>
    <dgm:cxn modelId="{44D6C15A-C096-7042-9168-A193CA4E5C36}" type="presParOf" srcId="{0CB7A235-AA65-2540-8E78-E93F85135685}" destId="{6E4B3B76-6734-F140-817F-7889027629C0}" srcOrd="1" destOrd="0" presId="urn:microsoft.com/office/officeart/2009/3/layout/HorizontalOrganizationChart#469"/>
    <dgm:cxn modelId="{1ECF0119-A550-7144-9773-2E42A6432176}" type="presParOf" srcId="{019C5CB4-353E-1443-B55B-0B93AC5047AB}" destId="{63A1F6DC-45A3-8B43-8AFF-7CE1E3FEF481}" srcOrd="1" destOrd="0" presId="urn:microsoft.com/office/officeart/2009/3/layout/HorizontalOrganizationChart#469"/>
    <dgm:cxn modelId="{66582F74-B78D-C345-9020-97DE70ABCFEF}" type="presParOf" srcId="{019C5CB4-353E-1443-B55B-0B93AC5047AB}" destId="{6A40EF5C-93C6-184E-91EE-B6F8D460B191}" srcOrd="2" destOrd="0" presId="urn:microsoft.com/office/officeart/2009/3/layout/HorizontalOrganizationChart#469"/>
    <dgm:cxn modelId="{8FD00ECF-3F17-FF40-8A8F-51D8AD66241E}" type="presParOf" srcId="{67C737AA-87F6-3549-9086-C069E4A650D9}" destId="{637AD690-269F-E84D-96FF-D4CCBE9E48FF}" srcOrd="4" destOrd="0" presId="urn:microsoft.com/office/officeart/2009/3/layout/HorizontalOrganizationChart#469"/>
    <dgm:cxn modelId="{A0F46954-9296-4947-B4DD-4E08A7CDC9E1}" type="presParOf" srcId="{67C737AA-87F6-3549-9086-C069E4A650D9}" destId="{78957A2B-8EB2-F548-A8E5-E9234140AC7C}" srcOrd="5" destOrd="0" presId="urn:microsoft.com/office/officeart/2009/3/layout/HorizontalOrganizationChart#469"/>
    <dgm:cxn modelId="{064785F5-93A2-6D48-9765-9AB9B6B174FA}" type="presParOf" srcId="{78957A2B-8EB2-F548-A8E5-E9234140AC7C}" destId="{5C89DE75-A309-FF4F-BA16-CC027BC3D85E}" srcOrd="0" destOrd="0" presId="urn:microsoft.com/office/officeart/2009/3/layout/HorizontalOrganizationChart#469"/>
    <dgm:cxn modelId="{BE26BDB3-B3E7-5B4A-BA5C-0A6BC5EF1903}" type="presParOf" srcId="{5C89DE75-A309-FF4F-BA16-CC027BC3D85E}" destId="{78163D02-974D-3048-A363-F82773475DCB}" srcOrd="0" destOrd="0" presId="urn:microsoft.com/office/officeart/2009/3/layout/HorizontalOrganizationChart#469"/>
    <dgm:cxn modelId="{DB2A7929-2B0A-4046-ACB4-3B208E7357B1}" type="presParOf" srcId="{5C89DE75-A309-FF4F-BA16-CC027BC3D85E}" destId="{0DAB30CC-220C-124C-8F77-EA8EAC8A1376}" srcOrd="1" destOrd="0" presId="urn:microsoft.com/office/officeart/2009/3/layout/HorizontalOrganizationChart#469"/>
    <dgm:cxn modelId="{921AC637-33AC-244B-A978-DA12F1750903}" type="presParOf" srcId="{78957A2B-8EB2-F548-A8E5-E9234140AC7C}" destId="{D3D6435E-F9AA-BC47-991A-FA030E4940B5}" srcOrd="1" destOrd="0" presId="urn:microsoft.com/office/officeart/2009/3/layout/HorizontalOrganizationChart#469"/>
    <dgm:cxn modelId="{1927CCF5-60CC-F441-9DAE-89E9142CE32B}" type="presParOf" srcId="{78957A2B-8EB2-F548-A8E5-E9234140AC7C}" destId="{F00F96A1-7BF1-6445-8370-1A6D91B4C5E5}" srcOrd="2" destOrd="0" presId="urn:microsoft.com/office/officeart/2009/3/layout/HorizontalOrganizationChart#469"/>
    <dgm:cxn modelId="{7E0FB057-A3CE-534E-BFF4-6C811F05CE77}" type="presParOf" srcId="{35816C7A-E0BF-B64F-8576-7DAA2A523163}" destId="{FEA5CDB8-2CBE-1A4F-8E7F-83AE69111577}" srcOrd="2" destOrd="0" presId="urn:microsoft.com/office/officeart/2009/3/layout/HorizontalOrganizationChart#469"/>
    <dgm:cxn modelId="{ADDFB28C-FD65-3A40-BF20-5EE40A8D8FC0}" type="presParOf" srcId="{19A28342-6562-954E-9988-9A5B838F9C61}" destId="{3B948FD7-AD17-364C-B425-5B2D09097CC5}" srcOrd="2" destOrd="0" presId="urn:microsoft.com/office/officeart/2009/3/layout/HorizontalOrganizationChart#469"/>
    <dgm:cxn modelId="{1DAB6F87-DC34-D049-B997-4F5FAADEFCF4}" type="presParOf" srcId="{19A28342-6562-954E-9988-9A5B838F9C61}" destId="{6343BCE9-2D31-F24A-A776-31833D9D2C5B}" srcOrd="3" destOrd="0" presId="urn:microsoft.com/office/officeart/2009/3/layout/HorizontalOrganizationChart#469"/>
    <dgm:cxn modelId="{E981CE4A-7EF8-654D-930B-3190853C9B54}" type="presParOf" srcId="{6343BCE9-2D31-F24A-A776-31833D9D2C5B}" destId="{809B992C-1B73-B34A-8938-3132180A7E1F}" srcOrd="0" destOrd="0" presId="urn:microsoft.com/office/officeart/2009/3/layout/HorizontalOrganizationChart#469"/>
    <dgm:cxn modelId="{993F39D4-34A9-B448-8089-69C115CFDDD5}" type="presParOf" srcId="{809B992C-1B73-B34A-8938-3132180A7E1F}" destId="{64F11669-911A-ED4F-B9C0-FE3EAEFA55FA}" srcOrd="0" destOrd="0" presId="urn:microsoft.com/office/officeart/2009/3/layout/HorizontalOrganizationChart#469"/>
    <dgm:cxn modelId="{C34B1949-C960-3A49-B151-8E2A04838DD4}" type="presParOf" srcId="{809B992C-1B73-B34A-8938-3132180A7E1F}" destId="{2FBEA581-1EB1-6E49-8049-1C1666D4CDFC}" srcOrd="1" destOrd="0" presId="urn:microsoft.com/office/officeart/2009/3/layout/HorizontalOrganizationChart#469"/>
    <dgm:cxn modelId="{C32E873C-4E84-FF42-8D1A-B7AC65645F39}" type="presParOf" srcId="{6343BCE9-2D31-F24A-A776-31833D9D2C5B}" destId="{5772DC60-37DF-7347-A6CB-2F3BC3C6ABBF}" srcOrd="1" destOrd="0" presId="urn:microsoft.com/office/officeart/2009/3/layout/HorizontalOrganizationChart#469"/>
    <dgm:cxn modelId="{CF12672D-CACC-BD4B-923B-E8E1FD514F41}" type="presParOf" srcId="{5772DC60-37DF-7347-A6CB-2F3BC3C6ABBF}" destId="{2BDE4FFA-43F1-AF47-B304-67AACAD40E18}" srcOrd="0" destOrd="0" presId="urn:microsoft.com/office/officeart/2009/3/layout/HorizontalOrganizationChart#469"/>
    <dgm:cxn modelId="{25C203B1-9EDD-0D4D-B08B-6993AC5C3C9B}" type="presParOf" srcId="{5772DC60-37DF-7347-A6CB-2F3BC3C6ABBF}" destId="{4A1A627C-7075-B144-B53F-A1E744661228}" srcOrd="1" destOrd="0" presId="urn:microsoft.com/office/officeart/2009/3/layout/HorizontalOrganizationChart#469"/>
    <dgm:cxn modelId="{3DB9330F-8E9E-644C-B09D-F55B6A4FBD69}" type="presParOf" srcId="{4A1A627C-7075-B144-B53F-A1E744661228}" destId="{3580B81C-B158-6242-949A-64EA8244CABC}" srcOrd="0" destOrd="0" presId="urn:microsoft.com/office/officeart/2009/3/layout/HorizontalOrganizationChart#469"/>
    <dgm:cxn modelId="{55CFA7B0-9C05-7D46-BDAD-082AED6AA165}" type="presParOf" srcId="{3580B81C-B158-6242-949A-64EA8244CABC}" destId="{1F282CAA-6692-D548-9943-8506ABA51316}" srcOrd="0" destOrd="0" presId="urn:microsoft.com/office/officeart/2009/3/layout/HorizontalOrganizationChart#469"/>
    <dgm:cxn modelId="{4EFAB251-77E1-2D45-B67A-FFECACDCAE7C}" type="presParOf" srcId="{3580B81C-B158-6242-949A-64EA8244CABC}" destId="{02ECABF2-DD83-4B42-B904-39C075DB0A30}" srcOrd="1" destOrd="0" presId="urn:microsoft.com/office/officeart/2009/3/layout/HorizontalOrganizationChart#469"/>
    <dgm:cxn modelId="{FC15B693-0677-EE49-9EEC-E899F0D2F28E}" type="presParOf" srcId="{4A1A627C-7075-B144-B53F-A1E744661228}" destId="{5438EFF9-2134-E94C-BA3C-F8580A7176F2}" srcOrd="1" destOrd="0" presId="urn:microsoft.com/office/officeart/2009/3/layout/HorizontalOrganizationChart#469"/>
    <dgm:cxn modelId="{97D73143-6AF5-6449-9A4E-50540717A5DD}" type="presParOf" srcId="{4A1A627C-7075-B144-B53F-A1E744661228}" destId="{C63ADBC2-B80D-5348-A197-A29F8E1CD5C4}" srcOrd="2" destOrd="0" presId="urn:microsoft.com/office/officeart/2009/3/layout/HorizontalOrganizationChart#469"/>
    <dgm:cxn modelId="{BBE92423-FDAE-D34C-998F-184EA30AD785}" type="presParOf" srcId="{5772DC60-37DF-7347-A6CB-2F3BC3C6ABBF}" destId="{9FBE0228-1F4B-0A49-91FF-A4A335A4C6EB}" srcOrd="2" destOrd="0" presId="urn:microsoft.com/office/officeart/2009/3/layout/HorizontalOrganizationChart#469"/>
    <dgm:cxn modelId="{40CFC10A-C998-734D-B710-2E678334C048}" type="presParOf" srcId="{5772DC60-37DF-7347-A6CB-2F3BC3C6ABBF}" destId="{AE3840B3-5824-854A-81E0-8B38D3D65D63}" srcOrd="3" destOrd="0" presId="urn:microsoft.com/office/officeart/2009/3/layout/HorizontalOrganizationChart#469"/>
    <dgm:cxn modelId="{950D3158-62A6-D649-863B-01169ABF9D6B}" type="presParOf" srcId="{AE3840B3-5824-854A-81E0-8B38D3D65D63}" destId="{8D04C28B-9ED2-4842-81BB-A72256559FBF}" srcOrd="0" destOrd="0" presId="urn:microsoft.com/office/officeart/2009/3/layout/HorizontalOrganizationChart#469"/>
    <dgm:cxn modelId="{97623EB7-72CD-6740-A8ED-4E46B7C0661C}" type="presParOf" srcId="{8D04C28B-9ED2-4842-81BB-A72256559FBF}" destId="{C6FFEDD3-77DE-C345-A77B-BA94D8A4B771}" srcOrd="0" destOrd="0" presId="urn:microsoft.com/office/officeart/2009/3/layout/HorizontalOrganizationChart#469"/>
    <dgm:cxn modelId="{BF5BDDB9-3715-014B-AC15-9AA6CDFF6850}" type="presParOf" srcId="{8D04C28B-9ED2-4842-81BB-A72256559FBF}" destId="{A81A2943-C6CC-3A45-9D9A-810CED3A16C1}" srcOrd="1" destOrd="0" presId="urn:microsoft.com/office/officeart/2009/3/layout/HorizontalOrganizationChart#469"/>
    <dgm:cxn modelId="{81443F8A-7E16-1246-9E84-64BD90D0983F}" type="presParOf" srcId="{AE3840B3-5824-854A-81E0-8B38D3D65D63}" destId="{8368D361-B471-E746-B66D-3454BA264BF3}" srcOrd="1" destOrd="0" presId="urn:microsoft.com/office/officeart/2009/3/layout/HorizontalOrganizationChart#469"/>
    <dgm:cxn modelId="{6DE4751E-6B36-AC46-A37A-320C8E149091}" type="presParOf" srcId="{AE3840B3-5824-854A-81E0-8B38D3D65D63}" destId="{B98C92C1-1D21-E743-822A-ECD6C518A731}" srcOrd="2" destOrd="0" presId="urn:microsoft.com/office/officeart/2009/3/layout/HorizontalOrganizationChart#469"/>
    <dgm:cxn modelId="{E469DF9A-FA68-6E41-B0C3-1F97F413A43B}" type="presParOf" srcId="{5772DC60-37DF-7347-A6CB-2F3BC3C6ABBF}" destId="{B5C90B99-C707-B543-AC65-AC79B5EF1DCF}" srcOrd="4" destOrd="0" presId="urn:microsoft.com/office/officeart/2009/3/layout/HorizontalOrganizationChart#469"/>
    <dgm:cxn modelId="{445594F8-D360-C749-85FA-112A4ABA02EA}" type="presParOf" srcId="{5772DC60-37DF-7347-A6CB-2F3BC3C6ABBF}" destId="{5C474DBF-9D1D-BC41-8190-D9EFB33BB933}" srcOrd="5" destOrd="0" presId="urn:microsoft.com/office/officeart/2009/3/layout/HorizontalOrganizationChart#469"/>
    <dgm:cxn modelId="{38321BFB-E021-9D44-9E2C-18B15E01370E}" type="presParOf" srcId="{5C474DBF-9D1D-BC41-8190-D9EFB33BB933}" destId="{1CA89592-B76C-6F42-B8B0-FBD1107BB1A0}" srcOrd="0" destOrd="0" presId="urn:microsoft.com/office/officeart/2009/3/layout/HorizontalOrganizationChart#469"/>
    <dgm:cxn modelId="{11837096-D1DC-D94B-B782-C6D2BFCBE6B7}" type="presParOf" srcId="{1CA89592-B76C-6F42-B8B0-FBD1107BB1A0}" destId="{45AF3586-6F87-F94D-88B2-6987E73DB128}" srcOrd="0" destOrd="0" presId="urn:microsoft.com/office/officeart/2009/3/layout/HorizontalOrganizationChart#469"/>
    <dgm:cxn modelId="{3440BEE6-6E09-6344-B74A-5BBB20C76783}" type="presParOf" srcId="{1CA89592-B76C-6F42-B8B0-FBD1107BB1A0}" destId="{43279E3D-7B1F-4D4E-B9A8-73B6B55CBB3A}" srcOrd="1" destOrd="0" presId="urn:microsoft.com/office/officeart/2009/3/layout/HorizontalOrganizationChart#469"/>
    <dgm:cxn modelId="{E3CDC532-4BF2-BA4F-8935-CA99113936D0}" type="presParOf" srcId="{5C474DBF-9D1D-BC41-8190-D9EFB33BB933}" destId="{0E5CF848-A08E-CD46-930F-22A111120B5F}" srcOrd="1" destOrd="0" presId="urn:microsoft.com/office/officeart/2009/3/layout/HorizontalOrganizationChart#469"/>
    <dgm:cxn modelId="{5903323F-1FFB-CE4C-A0BC-A5E7FBB037AF}" type="presParOf" srcId="{5C474DBF-9D1D-BC41-8190-D9EFB33BB933}" destId="{37EB4CB2-0298-F440-B45A-E599761FEF92}" srcOrd="2" destOrd="0" presId="urn:microsoft.com/office/officeart/2009/3/layout/HorizontalOrganizationChart#469"/>
    <dgm:cxn modelId="{62F574D4-3F1C-D246-BD4C-70B01E401A42}" type="presParOf" srcId="{6343BCE9-2D31-F24A-A776-31833D9D2C5B}" destId="{03C32F46-7026-2F43-B4B7-D887B656E1AF}" srcOrd="2" destOrd="0" presId="urn:microsoft.com/office/officeart/2009/3/layout/HorizontalOrganizationChart#469"/>
    <dgm:cxn modelId="{3AD7225D-FE36-E54B-A1DB-A2FD1AFAB7B6}" type="presParOf" srcId="{19A28342-6562-954E-9988-9A5B838F9C61}" destId="{4D5AD0DB-2018-C545-AAB5-2884816C0A00}" srcOrd="4" destOrd="0" presId="urn:microsoft.com/office/officeart/2009/3/layout/HorizontalOrganizationChart#469"/>
    <dgm:cxn modelId="{326130F3-AA81-F240-9E84-1E2B980CC6B1}" type="presParOf" srcId="{19A28342-6562-954E-9988-9A5B838F9C61}" destId="{4D242051-0E88-5E4C-B716-26D0B12FF532}" srcOrd="5" destOrd="0" presId="urn:microsoft.com/office/officeart/2009/3/layout/HorizontalOrganizationChart#469"/>
    <dgm:cxn modelId="{75A70CB4-E4DB-9F43-B685-4981BAED8BF2}" type="presParOf" srcId="{4D242051-0E88-5E4C-B716-26D0B12FF532}" destId="{F92AE7DD-60F3-754C-8019-65A295455411}" srcOrd="0" destOrd="0" presId="urn:microsoft.com/office/officeart/2009/3/layout/HorizontalOrganizationChart#469"/>
    <dgm:cxn modelId="{13E94995-97A0-744D-AE19-D9CAA7FF5B88}" type="presParOf" srcId="{F92AE7DD-60F3-754C-8019-65A295455411}" destId="{35EB4A48-3219-5D49-B965-586B8E1320F3}" srcOrd="0" destOrd="0" presId="urn:microsoft.com/office/officeart/2009/3/layout/HorizontalOrganizationChart#469"/>
    <dgm:cxn modelId="{C580C467-0E10-3644-88ED-B7904EC0DB03}" type="presParOf" srcId="{F92AE7DD-60F3-754C-8019-65A295455411}" destId="{264B0126-411D-9A4F-AB3D-DBE88FBD0B32}" srcOrd="1" destOrd="0" presId="urn:microsoft.com/office/officeart/2009/3/layout/HorizontalOrganizationChart#469"/>
    <dgm:cxn modelId="{5A7FC9F0-0287-3749-A336-D2E3E4405192}" type="presParOf" srcId="{4D242051-0E88-5E4C-B716-26D0B12FF532}" destId="{6D8146B0-0E16-F14B-AEEA-9174C618309E}" srcOrd="1" destOrd="0" presId="urn:microsoft.com/office/officeart/2009/3/layout/HorizontalOrganizationChart#469"/>
    <dgm:cxn modelId="{1EACFC41-7CBB-F845-8101-36E3500FBB15}" type="presParOf" srcId="{6D8146B0-0E16-F14B-AEEA-9174C618309E}" destId="{956FFFDC-8755-7A44-999C-3FFFAD4B510B}" srcOrd="0" destOrd="0" presId="urn:microsoft.com/office/officeart/2009/3/layout/HorizontalOrganizationChart#469"/>
    <dgm:cxn modelId="{7987DB01-0041-6D41-956E-D13BD2144D03}" type="presParOf" srcId="{6D8146B0-0E16-F14B-AEEA-9174C618309E}" destId="{1E042568-DE57-7C4B-BAB2-05EA9F86FBE1}" srcOrd="1" destOrd="0" presId="urn:microsoft.com/office/officeart/2009/3/layout/HorizontalOrganizationChart#469"/>
    <dgm:cxn modelId="{607FE21C-247B-4C4E-A543-278C393BE721}" type="presParOf" srcId="{1E042568-DE57-7C4B-BAB2-05EA9F86FBE1}" destId="{42F4DB1F-BCD9-F143-9497-D70CEF329514}" srcOrd="0" destOrd="0" presId="urn:microsoft.com/office/officeart/2009/3/layout/HorizontalOrganizationChart#469"/>
    <dgm:cxn modelId="{E6ECECB8-3C67-2343-8907-AEEC58A31E9E}" type="presParOf" srcId="{42F4DB1F-BCD9-F143-9497-D70CEF329514}" destId="{63413E47-FBB4-E14A-8944-76723AA9DB08}" srcOrd="0" destOrd="0" presId="urn:microsoft.com/office/officeart/2009/3/layout/HorizontalOrganizationChart#469"/>
    <dgm:cxn modelId="{BE188138-1E17-B542-B134-32DDE1A8101F}" type="presParOf" srcId="{42F4DB1F-BCD9-F143-9497-D70CEF329514}" destId="{B7336F63-7990-FC49-A804-4CDC43653AED}" srcOrd="1" destOrd="0" presId="urn:microsoft.com/office/officeart/2009/3/layout/HorizontalOrganizationChart#469"/>
    <dgm:cxn modelId="{8E5E02D3-549D-2743-B0B9-DABED79B6FCD}" type="presParOf" srcId="{1E042568-DE57-7C4B-BAB2-05EA9F86FBE1}" destId="{51195A4D-AB03-EE41-8768-C3BE007426A3}" srcOrd="1" destOrd="0" presId="urn:microsoft.com/office/officeart/2009/3/layout/HorizontalOrganizationChart#469"/>
    <dgm:cxn modelId="{1D580EC0-E8AC-7E48-99BE-E03720052D49}" type="presParOf" srcId="{1E042568-DE57-7C4B-BAB2-05EA9F86FBE1}" destId="{9C922E83-680F-CA48-BD58-375FF6C0D88A}" srcOrd="2" destOrd="0" presId="urn:microsoft.com/office/officeart/2009/3/layout/HorizontalOrganizationChart#469"/>
    <dgm:cxn modelId="{11CA21A9-55A4-954E-900B-7698D8D5650D}" type="presParOf" srcId="{4D242051-0E88-5E4C-B716-26D0B12FF532}" destId="{CFF51280-BE3D-8B47-97AC-8427BDA41E06}" srcOrd="2" destOrd="0" presId="urn:microsoft.com/office/officeart/2009/3/layout/HorizontalOrganizationChart#469"/>
    <dgm:cxn modelId="{7A494C5E-88C4-4B4F-90C9-6318E98D20F2}" type="presParOf" srcId="{1B40BA32-0CEF-024A-9928-F5BD180B2D29}" destId="{B13D30BE-1773-3947-A508-C4BD92319E7A}" srcOrd="2" destOrd="0" presId="urn:microsoft.com/office/officeart/2009/3/layout/HorizontalOrganizationChart#469"/>
    <dgm:cxn modelId="{ECE1245A-E43E-0A42-9056-F6B6A76614AC}" type="presParOf" srcId="{B799BC21-3A30-8349-AB1A-1D0431C1C1B7}" destId="{1B0942A0-0350-2A4C-9915-C31C93BF6299}" srcOrd="2" destOrd="0" presId="urn:microsoft.com/office/officeart/2009/3/layout/HorizontalOrganizationChart#469"/>
    <dgm:cxn modelId="{26017976-D662-1447-B96A-D10DD7BCB4D6}" type="presParOf" srcId="{B799BC21-3A30-8349-AB1A-1D0431C1C1B7}" destId="{1C681374-7D97-844E-A098-9114C055AA0C}" srcOrd="3" destOrd="0" presId="urn:microsoft.com/office/officeart/2009/3/layout/HorizontalOrganizationChart#469"/>
    <dgm:cxn modelId="{7F080D0B-3BD1-804B-8CC7-F1C61266A2E3}" type="presParOf" srcId="{1C681374-7D97-844E-A098-9114C055AA0C}" destId="{4A9EF5B2-0FA0-1748-B1F5-DE1A374531C7}" srcOrd="0" destOrd="0" presId="urn:microsoft.com/office/officeart/2009/3/layout/HorizontalOrganizationChart#469"/>
    <dgm:cxn modelId="{906A428D-C01B-DA4F-A3A4-225AC41610A9}" type="presParOf" srcId="{4A9EF5B2-0FA0-1748-B1F5-DE1A374531C7}" destId="{A42DE166-9DDB-6A42-9B9E-5C5A16BADC27}" srcOrd="0" destOrd="0" presId="urn:microsoft.com/office/officeart/2009/3/layout/HorizontalOrganizationChart#469"/>
    <dgm:cxn modelId="{10FCFDA1-0FB5-B54F-98A6-2A308EF4DF82}" type="presParOf" srcId="{4A9EF5B2-0FA0-1748-B1F5-DE1A374531C7}" destId="{7D9C2551-D92E-D943-A091-DF824460C786}" srcOrd="1" destOrd="0" presId="urn:microsoft.com/office/officeart/2009/3/layout/HorizontalOrganizationChart#469"/>
    <dgm:cxn modelId="{D4728937-F1AE-4C44-A14C-76D3F06B5E37}" type="presParOf" srcId="{1C681374-7D97-844E-A098-9114C055AA0C}" destId="{C43B4924-C6CD-764E-93B2-E74D48622D41}" srcOrd="1" destOrd="0" presId="urn:microsoft.com/office/officeart/2009/3/layout/HorizontalOrganizationChart#469"/>
    <dgm:cxn modelId="{AF8A6D6D-0141-B043-BF4C-A8FDA0795DA9}" type="presParOf" srcId="{1C681374-7D97-844E-A098-9114C055AA0C}" destId="{1B17B99C-4B2C-9B40-981F-143B2B06EAAC}" srcOrd="2" destOrd="0" presId="urn:microsoft.com/office/officeart/2009/3/layout/HorizontalOrganizationChart#469"/>
    <dgm:cxn modelId="{E3D5F213-C73B-904C-A738-DE2770BA9D22}" type="presParOf" srcId="{D50235A7-A46E-F142-9483-6FBD96691DB1}" destId="{A053DC34-145E-0A4D-8C06-18D4674D29CB}" srcOrd="2" destOrd="0" presId="urn:microsoft.com/office/officeart/2009/3/layout/HorizontalOrganizationChart#46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0" loCatId="" qsTypeId="urn:microsoft.com/office/officeart/2005/8/quickstyle/simple1#499" qsCatId="simple" csTypeId="urn:microsoft.com/office/officeart/2005/8/colors/accent2_1#233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生产力</a:t>
          </a:r>
          <a:endParaRPr lang="zh-CN" altLang="en-US" dirty="0">
            <a:solidFill>
              <a:schemeClr val="bg1"/>
            </a:solidFill>
          </a:endParaRPr>
        </a:p>
      </dgm:t>
    </dgm:pt>
    <dgm:pt modelId="{21DAB426-FD0F-0E4E-BA16-479E09FC7DE9}" type="par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78EEBDD5-B58D-524E-AE15-6F836C86CB5C}" type="sib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type="par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E3C2BDD9-8592-244A-9CA6-D0B0B106CA6F}" type="sib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type="par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54C0448A-18BE-7840-9961-827AE3FCC335}" type="sib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B4132BE2-769F-9C41-9DD5-1ECA3AC12C57}" type="presOf" srcId="{03C28FD4-75AB-FA45-82FD-E1C15AAB8A52}" destId="{85B1B5FD-AA6A-1140-A0D7-A733A16FB835}" srcOrd="0" destOrd="0" presId="urn:microsoft.com/office/officeart/2009/3/layout/HorizontalOrganizationChart#470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0E267A9A-D3F3-3B4D-B157-8732028BA56B}" type="presOf" srcId="{8EAE1897-B613-324E-8D10-96AFE04527CF}" destId="{A42DE166-9DDB-6A42-9B9E-5C5A16BADC27}" srcOrd="0" destOrd="0" presId="urn:microsoft.com/office/officeart/2009/3/layout/HorizontalOrganizationChart#470"/>
    <dgm:cxn modelId="{8BA5F1BA-DCAC-3645-8C7E-2F5F465B7CFD}" type="presOf" srcId="{4BC5D22B-41BA-D749-BDAF-F7968AD9B29F}" destId="{94A5CD08-541A-9D49-AEF7-DDB96E01CD1F}" srcOrd="0" destOrd="0" presId="urn:microsoft.com/office/officeart/2009/3/layout/HorizontalOrganizationChart#470"/>
    <dgm:cxn modelId="{46C0AA3E-CDF7-5C46-96CE-7D230C9B1EB5}" type="presOf" srcId="{D37C4802-E8DD-FF44-A1A0-5424B7DB7370}" destId="{1B0942A0-0350-2A4C-9915-C31C93BF6299}" srcOrd="0" destOrd="0" presId="urn:microsoft.com/office/officeart/2009/3/layout/HorizontalOrganizationChart#470"/>
    <dgm:cxn modelId="{D28D86AF-5892-9440-BB60-4C7B8D956C4A}" type="presOf" srcId="{21DAB426-FD0F-0E4E-BA16-479E09FC7DE9}" destId="{BF9A6A9C-A6BC-CF4E-9741-B942C6BD372B}" srcOrd="0" destOrd="0" presId="urn:microsoft.com/office/officeart/2009/3/layout/HorizontalOrganizationChart#470"/>
    <dgm:cxn modelId="{76F18501-0122-CF4A-A528-E20E22D6A637}" type="presOf" srcId="{40FA8C2C-9023-D24D-9DF7-BD5EC35E8CC6}" destId="{1FA33BBA-3CB1-3648-8618-AAF0BB97F4A8}" srcOrd="0" destOrd="0" presId="urn:microsoft.com/office/officeart/2009/3/layout/HorizontalOrganizationChart#470"/>
    <dgm:cxn modelId="{0F571AB5-003D-DF4B-86F4-63D395D73AAB}" type="presOf" srcId="{40FA8C2C-9023-D24D-9DF7-BD5EC35E8CC6}" destId="{5B238EBA-14D4-7C49-98AE-F8DD5087D315}" srcOrd="1" destOrd="0" presId="urn:microsoft.com/office/officeart/2009/3/layout/HorizontalOrganizationChart#470"/>
    <dgm:cxn modelId="{65B0FC30-74E7-304B-A6CF-C97F1EC6BD2A}" type="presOf" srcId="{99E44975-FC81-E149-A6DF-59917E50C3D4}" destId="{AEB9821B-27D3-0E41-B1E9-082C9009491F}" srcOrd="0" destOrd="0" presId="urn:microsoft.com/office/officeart/2009/3/layout/HorizontalOrganizationChart#470"/>
    <dgm:cxn modelId="{5E30329A-8394-964E-A145-6634ED86105B}" type="presOf" srcId="{8EAE1897-B613-324E-8D10-96AFE04527CF}" destId="{7D9C2551-D92E-D943-A091-DF824460C786}" srcOrd="1" destOrd="0" presId="urn:microsoft.com/office/officeart/2009/3/layout/HorizontalOrganizationChart#470"/>
    <dgm:cxn modelId="{A2652C51-429A-C147-9FE9-DCE00854AE4B}" type="presOf" srcId="{0C5F1CBD-16E1-0E4B-ACCB-5214BE219C01}" destId="{85D42B87-EE01-B543-849A-C3C3CD767EB3}" srcOrd="0" destOrd="0" presId="urn:microsoft.com/office/officeart/2009/3/layout/HorizontalOrganizationChart#470"/>
    <dgm:cxn modelId="{4ADDCD27-CE75-114B-BE16-1944D1E33E9A}" type="presOf" srcId="{7443DE9D-F091-7E4F-A5F7-F9B38925AA2A}" destId="{3D6ED5FA-A5DC-9845-9894-3F42FFA7256E}" srcOrd="0" destOrd="0" presId="urn:microsoft.com/office/officeart/2009/3/layout/HorizontalOrganizationChart#470"/>
    <dgm:cxn modelId="{A3DAA12D-1CDA-3048-8F83-F57BE524F750}" type="presOf" srcId="{7443DE9D-F091-7E4F-A5F7-F9B38925AA2A}" destId="{2990DCCC-C579-E94E-9732-C680BB1259A9}" srcOrd="1" destOrd="0" presId="urn:microsoft.com/office/officeart/2009/3/layout/HorizontalOrganizationChart#470"/>
    <dgm:cxn modelId="{71A6444E-9464-1A4D-A59F-8DE6EFBFC969}" type="presOf" srcId="{3AB197DE-0456-4442-B0C4-200F6DEEF179}" destId="{339FF170-CEED-4C46-8065-E20BBDBB9268}" srcOrd="0" destOrd="0" presId="urn:microsoft.com/office/officeart/2009/3/layout/HorizontalOrganizationChart#470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37985D4F-DD9C-A244-87FF-E2336BDD8339}" type="presOf" srcId="{541B3879-EA88-C947-B53F-E94F02A53734}" destId="{0DEA1396-BCB3-7D47-8A43-1B33C6E231B8}" srcOrd="0" destOrd="0" presId="urn:microsoft.com/office/officeart/2009/3/layout/HorizontalOrganizationChart#470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93E72456-1FE8-4942-ACC2-37DA2768F7E4}" type="presOf" srcId="{4BC5D22B-41BA-D749-BDAF-F7968AD9B29F}" destId="{D19E7162-EF17-9C4A-AA74-D16FE447E3ED}" srcOrd="1" destOrd="0" presId="urn:microsoft.com/office/officeart/2009/3/layout/HorizontalOrganizationChart#470"/>
    <dgm:cxn modelId="{24EAD7EE-91A6-C549-A36E-05B7DEB36A1A}" type="presOf" srcId="{0C5F1CBD-16E1-0E4B-ACCB-5214BE219C01}" destId="{825F099E-42AB-6E4C-BB4D-A10CDC26E91F}" srcOrd="1" destOrd="0" presId="urn:microsoft.com/office/officeart/2009/3/layout/HorizontalOrganizationChart#470"/>
    <dgm:cxn modelId="{013EED40-0BC8-D642-87A0-F88D05DACB15}" type="presOf" srcId="{03C28FD4-75AB-FA45-82FD-E1C15AAB8A52}" destId="{819CF0FE-D16D-4C45-B058-EAA24D945514}" srcOrd="1" destOrd="0" presId="urn:microsoft.com/office/officeart/2009/3/layout/HorizontalOrganizationChart#470"/>
    <dgm:cxn modelId="{A4862920-33E7-2D42-8A36-6F9191651EC1}" type="presOf" srcId="{E70D6F73-E103-814D-AF7D-5D551759CB4E}" destId="{6FD18E58-AD7D-CA40-AA0B-60B770938490}" srcOrd="0" destOrd="0" presId="urn:microsoft.com/office/officeart/2009/3/layout/HorizontalOrganizationChart#470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CF923516-F8FF-C546-AC7C-F842458DEA02}" type="presParOf" srcId="{0DEA1396-BCB3-7D47-8A43-1B33C6E231B8}" destId="{D50235A7-A46E-F142-9483-6FBD96691DB1}" srcOrd="0" destOrd="0" presId="urn:microsoft.com/office/officeart/2009/3/layout/HorizontalOrganizationChart#470"/>
    <dgm:cxn modelId="{BDE9472E-F51F-6D4B-9C2D-A706DD89BA83}" type="presParOf" srcId="{D50235A7-A46E-F142-9483-6FBD96691DB1}" destId="{2BD2701D-4E00-9E45-90ED-3CF56989414C}" srcOrd="0" destOrd="0" presId="urn:microsoft.com/office/officeart/2009/3/layout/HorizontalOrganizationChart#470"/>
    <dgm:cxn modelId="{A1CBE364-3DBB-3240-80C8-2711B1C6A7C8}" type="presParOf" srcId="{2BD2701D-4E00-9E45-90ED-3CF56989414C}" destId="{94A5CD08-541A-9D49-AEF7-DDB96E01CD1F}" srcOrd="0" destOrd="0" presId="urn:microsoft.com/office/officeart/2009/3/layout/HorizontalOrganizationChart#470"/>
    <dgm:cxn modelId="{CA3A09B8-6CF2-C74C-B72C-4C58782F6FF7}" type="presParOf" srcId="{2BD2701D-4E00-9E45-90ED-3CF56989414C}" destId="{D19E7162-EF17-9C4A-AA74-D16FE447E3ED}" srcOrd="1" destOrd="0" presId="urn:microsoft.com/office/officeart/2009/3/layout/HorizontalOrganizationChart#470"/>
    <dgm:cxn modelId="{CC04A903-AFD4-0A40-AE92-6A7E13118E4F}" type="presParOf" srcId="{D50235A7-A46E-F142-9483-6FBD96691DB1}" destId="{B799BC21-3A30-8349-AB1A-1D0431C1C1B7}" srcOrd="1" destOrd="0" presId="urn:microsoft.com/office/officeart/2009/3/layout/HorizontalOrganizationChart#470"/>
    <dgm:cxn modelId="{BE746779-FA6F-C747-9F6C-BDA681A0F694}" type="presParOf" srcId="{B799BC21-3A30-8349-AB1A-1D0431C1C1B7}" destId="{339FF170-CEED-4C46-8065-E20BBDBB9268}" srcOrd="0" destOrd="0" presId="urn:microsoft.com/office/officeart/2009/3/layout/HorizontalOrganizationChart#470"/>
    <dgm:cxn modelId="{529C75EA-18B8-E345-9B6B-27208FA8D352}" type="presParOf" srcId="{B799BC21-3A30-8349-AB1A-1D0431C1C1B7}" destId="{1B40BA32-0CEF-024A-9928-F5BD180B2D29}" srcOrd="1" destOrd="0" presId="urn:microsoft.com/office/officeart/2009/3/layout/HorizontalOrganizationChart#470"/>
    <dgm:cxn modelId="{DF47F4A0-2E01-BA4A-8F42-C27335F4DD72}" type="presParOf" srcId="{1B40BA32-0CEF-024A-9928-F5BD180B2D29}" destId="{37B97F96-27D8-E34B-961C-E2D1494B0A24}" srcOrd="0" destOrd="0" presId="urn:microsoft.com/office/officeart/2009/3/layout/HorizontalOrganizationChart#470"/>
    <dgm:cxn modelId="{C5D08EF1-5C4B-FE4F-9095-1A41B74B2ED0}" type="presParOf" srcId="{37B97F96-27D8-E34B-961C-E2D1494B0A24}" destId="{85D42B87-EE01-B543-849A-C3C3CD767EB3}" srcOrd="0" destOrd="0" presId="urn:microsoft.com/office/officeart/2009/3/layout/HorizontalOrganizationChart#470"/>
    <dgm:cxn modelId="{FADF467C-472C-7740-BD95-86ACD565CDBC}" type="presParOf" srcId="{37B97F96-27D8-E34B-961C-E2D1494B0A24}" destId="{825F099E-42AB-6E4C-BB4D-A10CDC26E91F}" srcOrd="1" destOrd="0" presId="urn:microsoft.com/office/officeart/2009/3/layout/HorizontalOrganizationChart#470"/>
    <dgm:cxn modelId="{30FF67D2-2887-7042-85F4-ABA3361B1978}" type="presParOf" srcId="{1B40BA32-0CEF-024A-9928-F5BD180B2D29}" destId="{19A28342-6562-954E-9988-9A5B838F9C61}" srcOrd="1" destOrd="0" presId="urn:microsoft.com/office/officeart/2009/3/layout/HorizontalOrganizationChart#470"/>
    <dgm:cxn modelId="{C77148C7-7960-8C47-8564-1F25340FC25C}" type="presParOf" srcId="{1B40BA32-0CEF-024A-9928-F5BD180B2D29}" destId="{B13D30BE-1773-3947-A508-C4BD92319E7A}" srcOrd="2" destOrd="0" presId="urn:microsoft.com/office/officeart/2009/3/layout/HorizontalOrganizationChart#470"/>
    <dgm:cxn modelId="{ABC96252-C707-404E-812A-C4E4D48CB05A}" type="presParOf" srcId="{B799BC21-3A30-8349-AB1A-1D0431C1C1B7}" destId="{1B0942A0-0350-2A4C-9915-C31C93BF6299}" srcOrd="2" destOrd="0" presId="urn:microsoft.com/office/officeart/2009/3/layout/HorizontalOrganizationChart#470"/>
    <dgm:cxn modelId="{0C9BA696-83F0-8341-80CD-AD0CEC360432}" type="presParOf" srcId="{B799BC21-3A30-8349-AB1A-1D0431C1C1B7}" destId="{1C681374-7D97-844E-A098-9114C055AA0C}" srcOrd="3" destOrd="0" presId="urn:microsoft.com/office/officeart/2009/3/layout/HorizontalOrganizationChart#470"/>
    <dgm:cxn modelId="{0AF965C5-B172-6D47-BFF5-114A3D82F371}" type="presParOf" srcId="{1C681374-7D97-844E-A098-9114C055AA0C}" destId="{4A9EF5B2-0FA0-1748-B1F5-DE1A374531C7}" srcOrd="0" destOrd="0" presId="urn:microsoft.com/office/officeart/2009/3/layout/HorizontalOrganizationChart#470"/>
    <dgm:cxn modelId="{C0021B5A-8DB2-A54F-A7F5-D4ABFF315AF4}" type="presParOf" srcId="{4A9EF5B2-0FA0-1748-B1F5-DE1A374531C7}" destId="{A42DE166-9DDB-6A42-9B9E-5C5A16BADC27}" srcOrd="0" destOrd="0" presId="urn:microsoft.com/office/officeart/2009/3/layout/HorizontalOrganizationChart#470"/>
    <dgm:cxn modelId="{BD82543C-2EE0-D944-9341-B0FDFC90B263}" type="presParOf" srcId="{4A9EF5B2-0FA0-1748-B1F5-DE1A374531C7}" destId="{7D9C2551-D92E-D943-A091-DF824460C786}" srcOrd="1" destOrd="0" presId="urn:microsoft.com/office/officeart/2009/3/layout/HorizontalOrganizationChart#470"/>
    <dgm:cxn modelId="{D3F8C3FF-BCE6-3C40-83BB-359F80348831}" type="presParOf" srcId="{1C681374-7D97-844E-A098-9114C055AA0C}" destId="{C43B4924-C6CD-764E-93B2-E74D48622D41}" srcOrd="1" destOrd="0" presId="urn:microsoft.com/office/officeart/2009/3/layout/HorizontalOrganizationChart#470"/>
    <dgm:cxn modelId="{073F0C77-8D29-8741-9E7F-DAB4D3332F68}" type="presParOf" srcId="{C43B4924-C6CD-764E-93B2-E74D48622D41}" destId="{BF9A6A9C-A6BC-CF4E-9741-B942C6BD372B}" srcOrd="0" destOrd="0" presId="urn:microsoft.com/office/officeart/2009/3/layout/HorizontalOrganizationChart#470"/>
    <dgm:cxn modelId="{F8F4E4BF-C8E7-7640-AFBB-F53AC0675928}" type="presParOf" srcId="{C43B4924-C6CD-764E-93B2-E74D48622D41}" destId="{9A9612A4-6602-C440-9EEA-3B7C5A65EE9C}" srcOrd="1" destOrd="0" presId="urn:microsoft.com/office/officeart/2009/3/layout/HorizontalOrganizationChart#470"/>
    <dgm:cxn modelId="{A19E1224-BD84-7F4C-BBE9-07ECB0399EAE}" type="presParOf" srcId="{9A9612A4-6602-C440-9EEA-3B7C5A65EE9C}" destId="{A0DB7AFA-EAEA-C643-AA89-9CA9E66DD136}" srcOrd="0" destOrd="0" presId="urn:microsoft.com/office/officeart/2009/3/layout/HorizontalOrganizationChart#470"/>
    <dgm:cxn modelId="{61EA6566-1522-4147-A1CB-A9F0567CFE4C}" type="presParOf" srcId="{A0DB7AFA-EAEA-C643-AA89-9CA9E66DD136}" destId="{3D6ED5FA-A5DC-9845-9894-3F42FFA7256E}" srcOrd="0" destOrd="0" presId="urn:microsoft.com/office/officeart/2009/3/layout/HorizontalOrganizationChart#470"/>
    <dgm:cxn modelId="{1A54EC89-AB02-ED4E-B8DF-6549B1CED1C7}" type="presParOf" srcId="{A0DB7AFA-EAEA-C643-AA89-9CA9E66DD136}" destId="{2990DCCC-C579-E94E-9732-C680BB1259A9}" srcOrd="1" destOrd="0" presId="urn:microsoft.com/office/officeart/2009/3/layout/HorizontalOrganizationChart#470"/>
    <dgm:cxn modelId="{D514D0A7-1592-214F-A8FA-C5BBD88E2D69}" type="presParOf" srcId="{9A9612A4-6602-C440-9EEA-3B7C5A65EE9C}" destId="{62F0056D-E2E3-6B4B-8838-15538DEA9848}" srcOrd="1" destOrd="0" presId="urn:microsoft.com/office/officeart/2009/3/layout/HorizontalOrganizationChart#470"/>
    <dgm:cxn modelId="{223BA0F1-A980-834D-826E-21A4252501C1}" type="presParOf" srcId="{9A9612A4-6602-C440-9EEA-3B7C5A65EE9C}" destId="{66F64E0C-FAB6-5D47-AD78-26EFDE93ACD7}" srcOrd="2" destOrd="0" presId="urn:microsoft.com/office/officeart/2009/3/layout/HorizontalOrganizationChart#470"/>
    <dgm:cxn modelId="{E403CF1E-2209-4C49-B04A-73446A47C49E}" type="presParOf" srcId="{C43B4924-C6CD-764E-93B2-E74D48622D41}" destId="{AEB9821B-27D3-0E41-B1E9-082C9009491F}" srcOrd="2" destOrd="0" presId="urn:microsoft.com/office/officeart/2009/3/layout/HorizontalOrganizationChart#470"/>
    <dgm:cxn modelId="{985810C6-925F-8941-A6EE-E8D80DCA4864}" type="presParOf" srcId="{C43B4924-C6CD-764E-93B2-E74D48622D41}" destId="{F0DC2F47-67CA-934B-AB8F-7950C5CB7078}" srcOrd="3" destOrd="0" presId="urn:microsoft.com/office/officeart/2009/3/layout/HorizontalOrganizationChart#470"/>
    <dgm:cxn modelId="{B2CB89DA-6245-344C-9594-04A2DD784433}" type="presParOf" srcId="{F0DC2F47-67CA-934B-AB8F-7950C5CB7078}" destId="{ECB55CEB-6DD3-264D-9836-0E0DD715DD88}" srcOrd="0" destOrd="0" presId="urn:microsoft.com/office/officeart/2009/3/layout/HorizontalOrganizationChart#470"/>
    <dgm:cxn modelId="{528D733E-F629-1847-BB8A-76FA2743588F}" type="presParOf" srcId="{ECB55CEB-6DD3-264D-9836-0E0DD715DD88}" destId="{1FA33BBA-3CB1-3648-8618-AAF0BB97F4A8}" srcOrd="0" destOrd="0" presId="urn:microsoft.com/office/officeart/2009/3/layout/HorizontalOrganizationChart#470"/>
    <dgm:cxn modelId="{512BE1FC-1DA3-034F-A5BF-1280EFEE00B4}" type="presParOf" srcId="{ECB55CEB-6DD3-264D-9836-0E0DD715DD88}" destId="{5B238EBA-14D4-7C49-98AE-F8DD5087D315}" srcOrd="1" destOrd="0" presId="urn:microsoft.com/office/officeart/2009/3/layout/HorizontalOrganizationChart#470"/>
    <dgm:cxn modelId="{5AE13BA0-B0F4-4B4F-8323-72990E9814C6}" type="presParOf" srcId="{F0DC2F47-67CA-934B-AB8F-7950C5CB7078}" destId="{920C8D53-6663-F144-9BDB-33808BBEAB7B}" srcOrd="1" destOrd="0" presId="urn:microsoft.com/office/officeart/2009/3/layout/HorizontalOrganizationChart#470"/>
    <dgm:cxn modelId="{CB7CCF9D-0114-7C4C-9021-A1D8E9F03BF3}" type="presParOf" srcId="{F0DC2F47-67CA-934B-AB8F-7950C5CB7078}" destId="{E8FF5AA3-088D-1446-9660-5CEB4AC77524}" srcOrd="2" destOrd="0" presId="urn:microsoft.com/office/officeart/2009/3/layout/HorizontalOrganizationChart#470"/>
    <dgm:cxn modelId="{C6AE6856-AE98-C142-9554-3798782EDAE5}" type="presParOf" srcId="{C43B4924-C6CD-764E-93B2-E74D48622D41}" destId="{6FD18E58-AD7D-CA40-AA0B-60B770938490}" srcOrd="4" destOrd="0" presId="urn:microsoft.com/office/officeart/2009/3/layout/HorizontalOrganizationChart#470"/>
    <dgm:cxn modelId="{414783ED-6B54-D94C-8C4C-F6CAADB2ABEF}" type="presParOf" srcId="{C43B4924-C6CD-764E-93B2-E74D48622D41}" destId="{FCD4A908-C727-FF45-AB53-4798917751A1}" srcOrd="5" destOrd="0" presId="urn:microsoft.com/office/officeart/2009/3/layout/HorizontalOrganizationChart#470"/>
    <dgm:cxn modelId="{0BBAED4B-FCE7-AB4F-AA0C-3853D0C83735}" type="presParOf" srcId="{FCD4A908-C727-FF45-AB53-4798917751A1}" destId="{68FAFCC2-EFC9-9E4C-BDC5-0DDE69E5F486}" srcOrd="0" destOrd="0" presId="urn:microsoft.com/office/officeart/2009/3/layout/HorizontalOrganizationChart#470"/>
    <dgm:cxn modelId="{1DE7AF11-B765-2947-ABBF-F27B210F7AD5}" type="presParOf" srcId="{68FAFCC2-EFC9-9E4C-BDC5-0DDE69E5F486}" destId="{85B1B5FD-AA6A-1140-A0D7-A733A16FB835}" srcOrd="0" destOrd="0" presId="urn:microsoft.com/office/officeart/2009/3/layout/HorizontalOrganizationChart#470"/>
    <dgm:cxn modelId="{64895FD6-D94C-DA43-BC3C-3319FAEA7763}" type="presParOf" srcId="{68FAFCC2-EFC9-9E4C-BDC5-0DDE69E5F486}" destId="{819CF0FE-D16D-4C45-B058-EAA24D945514}" srcOrd="1" destOrd="0" presId="urn:microsoft.com/office/officeart/2009/3/layout/HorizontalOrganizationChart#470"/>
    <dgm:cxn modelId="{D79AA92A-B570-BB4B-9642-6C6562F4E8EA}" type="presParOf" srcId="{FCD4A908-C727-FF45-AB53-4798917751A1}" destId="{4994E689-D922-FE43-9052-32D3B52BAB91}" srcOrd="1" destOrd="0" presId="urn:microsoft.com/office/officeart/2009/3/layout/HorizontalOrganizationChart#470"/>
    <dgm:cxn modelId="{B395A8A6-F576-6843-A2E4-389F20CA0B03}" type="presParOf" srcId="{FCD4A908-C727-FF45-AB53-4798917751A1}" destId="{5F0D93E7-27B7-4846-AAE9-4F057AE2C8BD}" srcOrd="2" destOrd="0" presId="urn:microsoft.com/office/officeart/2009/3/layout/HorizontalOrganizationChart#470"/>
    <dgm:cxn modelId="{5F0DDFD4-32CD-4C42-A20C-459930D66F7B}" type="presParOf" srcId="{1C681374-7D97-844E-A098-9114C055AA0C}" destId="{1B17B99C-4B2C-9B40-981F-143B2B06EAAC}" srcOrd="2" destOrd="0" presId="urn:microsoft.com/office/officeart/2009/3/layout/HorizontalOrganizationChart#470"/>
    <dgm:cxn modelId="{752A5776-4763-264F-9108-17D9B4C31EC4}" type="presParOf" srcId="{D50235A7-A46E-F142-9483-6FBD96691DB1}" destId="{A053DC34-145E-0A4D-8C06-18D4674D29CB}" srcOrd="2" destOrd="0" presId="urn:microsoft.com/office/officeart/2009/3/layout/HorizontalOrganizationChart#47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1" loCatId="" qsTypeId="urn:microsoft.com/office/officeart/2005/8/quickstyle/simple1#500" qsCatId="simple" csTypeId="urn:microsoft.com/office/officeart/2005/8/colors/accent2_1#234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type="par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78EEBDD5-B58D-524E-AE15-6F836C86CB5C}" type="sib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生产关系</a:t>
          </a:r>
          <a:endParaRPr lang="zh-CN" altLang="en-US" dirty="0">
            <a:solidFill>
              <a:schemeClr val="bg1"/>
            </a:solidFill>
          </a:endParaRPr>
        </a:p>
      </dgm:t>
    </dgm:pt>
    <dgm:pt modelId="{99E44975-FC81-E149-A6DF-59917E50C3D4}" type="par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E3C2BDD9-8592-244A-9CA6-D0B0B106CA6F}" type="sib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type="par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54C0448A-18BE-7840-9961-827AE3FCC335}" type="sib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7BD05E9C-20EB-0B46-9CAA-D4CDF4F51FAA}" type="presOf" srcId="{03C28FD4-75AB-FA45-82FD-E1C15AAB8A52}" destId="{85B1B5FD-AA6A-1140-A0D7-A733A16FB835}" srcOrd="0" destOrd="0" presId="urn:microsoft.com/office/officeart/2009/3/layout/HorizontalOrganizationChart#471"/>
    <dgm:cxn modelId="{22FE018E-A77D-F44C-A439-6F72EBB05103}" type="presOf" srcId="{0C5F1CBD-16E1-0E4B-ACCB-5214BE219C01}" destId="{825F099E-42AB-6E4C-BB4D-A10CDC26E91F}" srcOrd="1" destOrd="0" presId="urn:microsoft.com/office/officeart/2009/3/layout/HorizontalOrganizationChart#471"/>
    <dgm:cxn modelId="{4B16F671-2B16-4147-A270-80727728EE8B}" type="presOf" srcId="{40FA8C2C-9023-D24D-9DF7-BD5EC35E8CC6}" destId="{1FA33BBA-3CB1-3648-8618-AAF0BB97F4A8}" srcOrd="0" destOrd="0" presId="urn:microsoft.com/office/officeart/2009/3/layout/HorizontalOrganizationChart#471"/>
    <dgm:cxn modelId="{7D9BB3F1-A03C-E743-BC31-C6E820243970}" type="presOf" srcId="{0C5F1CBD-16E1-0E4B-ACCB-5214BE219C01}" destId="{85D42B87-EE01-B543-849A-C3C3CD767EB3}" srcOrd="0" destOrd="0" presId="urn:microsoft.com/office/officeart/2009/3/layout/HorizontalOrganizationChart#471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8B245D17-234A-DF4F-9453-EC8C75BED283}" type="presOf" srcId="{8EAE1897-B613-324E-8D10-96AFE04527CF}" destId="{A42DE166-9DDB-6A42-9B9E-5C5A16BADC27}" srcOrd="0" destOrd="0" presId="urn:microsoft.com/office/officeart/2009/3/layout/HorizontalOrganizationChart#471"/>
    <dgm:cxn modelId="{E3E723DA-AA65-A64C-A7D7-FFA0D18C45FD}" type="presOf" srcId="{7443DE9D-F091-7E4F-A5F7-F9B38925AA2A}" destId="{2990DCCC-C579-E94E-9732-C680BB1259A9}" srcOrd="1" destOrd="0" presId="urn:microsoft.com/office/officeart/2009/3/layout/HorizontalOrganizationChart#471"/>
    <dgm:cxn modelId="{EC3F3BA8-E089-B249-BD49-A19B0FDC5021}" type="presOf" srcId="{8EAE1897-B613-324E-8D10-96AFE04527CF}" destId="{7D9C2551-D92E-D943-A091-DF824460C786}" srcOrd="1" destOrd="0" presId="urn:microsoft.com/office/officeart/2009/3/layout/HorizontalOrganizationChart#471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E249035C-A463-394D-B321-FAAA01F4F406}" type="presOf" srcId="{541B3879-EA88-C947-B53F-E94F02A53734}" destId="{0DEA1396-BCB3-7D47-8A43-1B33C6E231B8}" srcOrd="0" destOrd="0" presId="urn:microsoft.com/office/officeart/2009/3/layout/HorizontalOrganizationChart#471"/>
    <dgm:cxn modelId="{8677DE2C-B9E0-1449-BB48-E17F4128E646}" type="presOf" srcId="{E70D6F73-E103-814D-AF7D-5D551759CB4E}" destId="{6FD18E58-AD7D-CA40-AA0B-60B770938490}" srcOrd="0" destOrd="0" presId="urn:microsoft.com/office/officeart/2009/3/layout/HorizontalOrganizationChart#471"/>
    <dgm:cxn modelId="{D09B797E-F6B8-934E-920C-E7D96CCAA248}" type="presOf" srcId="{99E44975-FC81-E149-A6DF-59917E50C3D4}" destId="{AEB9821B-27D3-0E41-B1E9-082C9009491F}" srcOrd="0" destOrd="0" presId="urn:microsoft.com/office/officeart/2009/3/layout/HorizontalOrganizationChart#471"/>
    <dgm:cxn modelId="{728DE9B5-27D9-A04B-A1B8-B1481A24B626}" type="presOf" srcId="{4BC5D22B-41BA-D749-BDAF-F7968AD9B29F}" destId="{94A5CD08-541A-9D49-AEF7-DDB96E01CD1F}" srcOrd="0" destOrd="0" presId="urn:microsoft.com/office/officeart/2009/3/layout/HorizontalOrganizationChart#471"/>
    <dgm:cxn modelId="{8088D65E-8E64-FF43-AF2D-A427CE057B9D}" type="presOf" srcId="{03C28FD4-75AB-FA45-82FD-E1C15AAB8A52}" destId="{819CF0FE-D16D-4C45-B058-EAA24D945514}" srcOrd="1" destOrd="0" presId="urn:microsoft.com/office/officeart/2009/3/layout/HorizontalOrganizationChart#471"/>
    <dgm:cxn modelId="{FDB82EE5-0E96-0043-A7DF-C0B58EEEFF18}" type="presOf" srcId="{3AB197DE-0456-4442-B0C4-200F6DEEF179}" destId="{339FF170-CEED-4C46-8065-E20BBDBB9268}" srcOrd="0" destOrd="0" presId="urn:microsoft.com/office/officeart/2009/3/layout/HorizontalOrganizationChart#471"/>
    <dgm:cxn modelId="{C7CDE9BB-432D-2A4B-8247-CBCC3E8306BD}" type="presOf" srcId="{D37C4802-E8DD-FF44-A1A0-5424B7DB7370}" destId="{1B0942A0-0350-2A4C-9915-C31C93BF6299}" srcOrd="0" destOrd="0" presId="urn:microsoft.com/office/officeart/2009/3/layout/HorizontalOrganizationChart#471"/>
    <dgm:cxn modelId="{16025BD6-2106-6A4E-91EC-589F72740B48}" type="presOf" srcId="{21DAB426-FD0F-0E4E-BA16-479E09FC7DE9}" destId="{BF9A6A9C-A6BC-CF4E-9741-B942C6BD372B}" srcOrd="0" destOrd="0" presId="urn:microsoft.com/office/officeart/2009/3/layout/HorizontalOrganizationChart#471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6A394C50-B30E-5640-AAEF-94FFFD4A8ED3}" type="presOf" srcId="{40FA8C2C-9023-D24D-9DF7-BD5EC35E8CC6}" destId="{5B238EBA-14D4-7C49-98AE-F8DD5087D315}" srcOrd="1" destOrd="0" presId="urn:microsoft.com/office/officeart/2009/3/layout/HorizontalOrganizationChart#471"/>
    <dgm:cxn modelId="{91E998FD-C468-524F-AF9E-76FBFF13465C}" type="presOf" srcId="{7443DE9D-F091-7E4F-A5F7-F9B38925AA2A}" destId="{3D6ED5FA-A5DC-9845-9894-3F42FFA7256E}" srcOrd="0" destOrd="0" presId="urn:microsoft.com/office/officeart/2009/3/layout/HorizontalOrganizationChart#471"/>
    <dgm:cxn modelId="{8D4F73FF-CD8E-1042-93A8-A7163A69C0C6}" type="presOf" srcId="{4BC5D22B-41BA-D749-BDAF-F7968AD9B29F}" destId="{D19E7162-EF17-9C4A-AA74-D16FE447E3ED}" srcOrd="1" destOrd="0" presId="urn:microsoft.com/office/officeart/2009/3/layout/HorizontalOrganizationChart#471"/>
    <dgm:cxn modelId="{E98E1B53-B442-BF48-9E5F-18A474A9E015}" type="presParOf" srcId="{0DEA1396-BCB3-7D47-8A43-1B33C6E231B8}" destId="{D50235A7-A46E-F142-9483-6FBD96691DB1}" srcOrd="0" destOrd="0" presId="urn:microsoft.com/office/officeart/2009/3/layout/HorizontalOrganizationChart#471"/>
    <dgm:cxn modelId="{1B6A277E-3059-1542-97A3-4F50EF728BC5}" type="presParOf" srcId="{D50235A7-A46E-F142-9483-6FBD96691DB1}" destId="{2BD2701D-4E00-9E45-90ED-3CF56989414C}" srcOrd="0" destOrd="0" presId="urn:microsoft.com/office/officeart/2009/3/layout/HorizontalOrganizationChart#471"/>
    <dgm:cxn modelId="{D54302A9-41D9-2C4C-A7D0-17E7D2DF479C}" type="presParOf" srcId="{2BD2701D-4E00-9E45-90ED-3CF56989414C}" destId="{94A5CD08-541A-9D49-AEF7-DDB96E01CD1F}" srcOrd="0" destOrd="0" presId="urn:microsoft.com/office/officeart/2009/3/layout/HorizontalOrganizationChart#471"/>
    <dgm:cxn modelId="{D31529F4-7E1E-5A40-8758-F540B1D9FF01}" type="presParOf" srcId="{2BD2701D-4E00-9E45-90ED-3CF56989414C}" destId="{D19E7162-EF17-9C4A-AA74-D16FE447E3ED}" srcOrd="1" destOrd="0" presId="urn:microsoft.com/office/officeart/2009/3/layout/HorizontalOrganizationChart#471"/>
    <dgm:cxn modelId="{3E0A52D1-9677-3049-BD87-5707D5CFE3C9}" type="presParOf" srcId="{D50235A7-A46E-F142-9483-6FBD96691DB1}" destId="{B799BC21-3A30-8349-AB1A-1D0431C1C1B7}" srcOrd="1" destOrd="0" presId="urn:microsoft.com/office/officeart/2009/3/layout/HorizontalOrganizationChart#471"/>
    <dgm:cxn modelId="{0D1B4645-61AF-CE49-B5AD-FFD8FABCAA07}" type="presParOf" srcId="{B799BC21-3A30-8349-AB1A-1D0431C1C1B7}" destId="{339FF170-CEED-4C46-8065-E20BBDBB9268}" srcOrd="0" destOrd="0" presId="urn:microsoft.com/office/officeart/2009/3/layout/HorizontalOrganizationChart#471"/>
    <dgm:cxn modelId="{3F3D17A7-6BFE-8149-BA6D-2D36DCA15505}" type="presParOf" srcId="{B799BC21-3A30-8349-AB1A-1D0431C1C1B7}" destId="{1B40BA32-0CEF-024A-9928-F5BD180B2D29}" srcOrd="1" destOrd="0" presId="urn:microsoft.com/office/officeart/2009/3/layout/HorizontalOrganizationChart#471"/>
    <dgm:cxn modelId="{3B27F083-2E1A-9D43-A05A-A380ED3FFFC8}" type="presParOf" srcId="{1B40BA32-0CEF-024A-9928-F5BD180B2D29}" destId="{37B97F96-27D8-E34B-961C-E2D1494B0A24}" srcOrd="0" destOrd="0" presId="urn:microsoft.com/office/officeart/2009/3/layout/HorizontalOrganizationChart#471"/>
    <dgm:cxn modelId="{3ECCBA4F-9D02-8C40-9DFD-A84F8E682821}" type="presParOf" srcId="{37B97F96-27D8-E34B-961C-E2D1494B0A24}" destId="{85D42B87-EE01-B543-849A-C3C3CD767EB3}" srcOrd="0" destOrd="0" presId="urn:microsoft.com/office/officeart/2009/3/layout/HorizontalOrganizationChart#471"/>
    <dgm:cxn modelId="{E6DFFC81-C118-B44A-95D1-4802C9E23717}" type="presParOf" srcId="{37B97F96-27D8-E34B-961C-E2D1494B0A24}" destId="{825F099E-42AB-6E4C-BB4D-A10CDC26E91F}" srcOrd="1" destOrd="0" presId="urn:microsoft.com/office/officeart/2009/3/layout/HorizontalOrganizationChart#471"/>
    <dgm:cxn modelId="{6A0FD3C3-54FF-FB48-8C65-0755964473A5}" type="presParOf" srcId="{1B40BA32-0CEF-024A-9928-F5BD180B2D29}" destId="{19A28342-6562-954E-9988-9A5B838F9C61}" srcOrd="1" destOrd="0" presId="urn:microsoft.com/office/officeart/2009/3/layout/HorizontalOrganizationChart#471"/>
    <dgm:cxn modelId="{37FDFA8E-1E1F-6346-87B6-356CD3A6234E}" type="presParOf" srcId="{1B40BA32-0CEF-024A-9928-F5BD180B2D29}" destId="{B13D30BE-1773-3947-A508-C4BD92319E7A}" srcOrd="2" destOrd="0" presId="urn:microsoft.com/office/officeart/2009/3/layout/HorizontalOrganizationChart#471"/>
    <dgm:cxn modelId="{59E9868F-7DF6-624E-82DC-E488B861292B}" type="presParOf" srcId="{B799BC21-3A30-8349-AB1A-1D0431C1C1B7}" destId="{1B0942A0-0350-2A4C-9915-C31C93BF6299}" srcOrd="2" destOrd="0" presId="urn:microsoft.com/office/officeart/2009/3/layout/HorizontalOrganizationChart#471"/>
    <dgm:cxn modelId="{6F7CC358-A7A7-3A4E-9FB8-E7A5D143773B}" type="presParOf" srcId="{B799BC21-3A30-8349-AB1A-1D0431C1C1B7}" destId="{1C681374-7D97-844E-A098-9114C055AA0C}" srcOrd="3" destOrd="0" presId="urn:microsoft.com/office/officeart/2009/3/layout/HorizontalOrganizationChart#471"/>
    <dgm:cxn modelId="{103BBEBF-0F99-074F-B55F-DC6D608313B7}" type="presParOf" srcId="{1C681374-7D97-844E-A098-9114C055AA0C}" destId="{4A9EF5B2-0FA0-1748-B1F5-DE1A374531C7}" srcOrd="0" destOrd="0" presId="urn:microsoft.com/office/officeart/2009/3/layout/HorizontalOrganizationChart#471"/>
    <dgm:cxn modelId="{99A77F5C-E654-B14F-A8E7-97CFDD401BEB}" type="presParOf" srcId="{4A9EF5B2-0FA0-1748-B1F5-DE1A374531C7}" destId="{A42DE166-9DDB-6A42-9B9E-5C5A16BADC27}" srcOrd="0" destOrd="0" presId="urn:microsoft.com/office/officeart/2009/3/layout/HorizontalOrganizationChart#471"/>
    <dgm:cxn modelId="{15342228-556E-B244-9399-18988D85B891}" type="presParOf" srcId="{4A9EF5B2-0FA0-1748-B1F5-DE1A374531C7}" destId="{7D9C2551-D92E-D943-A091-DF824460C786}" srcOrd="1" destOrd="0" presId="urn:microsoft.com/office/officeart/2009/3/layout/HorizontalOrganizationChart#471"/>
    <dgm:cxn modelId="{5AA04E0D-5B43-6F40-A2CA-D041F20238A4}" type="presParOf" srcId="{1C681374-7D97-844E-A098-9114C055AA0C}" destId="{C43B4924-C6CD-764E-93B2-E74D48622D41}" srcOrd="1" destOrd="0" presId="urn:microsoft.com/office/officeart/2009/3/layout/HorizontalOrganizationChart#471"/>
    <dgm:cxn modelId="{27421EB1-C778-0B49-8ABD-46079C6E50E1}" type="presParOf" srcId="{C43B4924-C6CD-764E-93B2-E74D48622D41}" destId="{BF9A6A9C-A6BC-CF4E-9741-B942C6BD372B}" srcOrd="0" destOrd="0" presId="urn:microsoft.com/office/officeart/2009/3/layout/HorizontalOrganizationChart#471"/>
    <dgm:cxn modelId="{A643BFBF-2949-FD41-B474-510336686965}" type="presParOf" srcId="{C43B4924-C6CD-764E-93B2-E74D48622D41}" destId="{9A9612A4-6602-C440-9EEA-3B7C5A65EE9C}" srcOrd="1" destOrd="0" presId="urn:microsoft.com/office/officeart/2009/3/layout/HorizontalOrganizationChart#471"/>
    <dgm:cxn modelId="{83FCD71D-B202-DC45-8DE3-033C25AA1709}" type="presParOf" srcId="{9A9612A4-6602-C440-9EEA-3B7C5A65EE9C}" destId="{A0DB7AFA-EAEA-C643-AA89-9CA9E66DD136}" srcOrd="0" destOrd="0" presId="urn:microsoft.com/office/officeart/2009/3/layout/HorizontalOrganizationChart#471"/>
    <dgm:cxn modelId="{9EEA85F2-B75E-6C49-8C61-4E93009AA086}" type="presParOf" srcId="{A0DB7AFA-EAEA-C643-AA89-9CA9E66DD136}" destId="{3D6ED5FA-A5DC-9845-9894-3F42FFA7256E}" srcOrd="0" destOrd="0" presId="urn:microsoft.com/office/officeart/2009/3/layout/HorizontalOrganizationChart#471"/>
    <dgm:cxn modelId="{2693F3AC-E4BE-3D42-ABFA-20A85B297EB1}" type="presParOf" srcId="{A0DB7AFA-EAEA-C643-AA89-9CA9E66DD136}" destId="{2990DCCC-C579-E94E-9732-C680BB1259A9}" srcOrd="1" destOrd="0" presId="urn:microsoft.com/office/officeart/2009/3/layout/HorizontalOrganizationChart#471"/>
    <dgm:cxn modelId="{0CD35C2E-6D67-5C4B-AFA5-989CA2AA8113}" type="presParOf" srcId="{9A9612A4-6602-C440-9EEA-3B7C5A65EE9C}" destId="{62F0056D-E2E3-6B4B-8838-15538DEA9848}" srcOrd="1" destOrd="0" presId="urn:microsoft.com/office/officeart/2009/3/layout/HorizontalOrganizationChart#471"/>
    <dgm:cxn modelId="{9A066315-AA45-B143-8A0A-B3FA9FE70557}" type="presParOf" srcId="{9A9612A4-6602-C440-9EEA-3B7C5A65EE9C}" destId="{66F64E0C-FAB6-5D47-AD78-26EFDE93ACD7}" srcOrd="2" destOrd="0" presId="urn:microsoft.com/office/officeart/2009/3/layout/HorizontalOrganizationChart#471"/>
    <dgm:cxn modelId="{A0F6A72F-404D-BD45-9A32-B776A3F2C2C2}" type="presParOf" srcId="{C43B4924-C6CD-764E-93B2-E74D48622D41}" destId="{AEB9821B-27D3-0E41-B1E9-082C9009491F}" srcOrd="2" destOrd="0" presId="urn:microsoft.com/office/officeart/2009/3/layout/HorizontalOrganizationChart#471"/>
    <dgm:cxn modelId="{B701982A-5DE5-F847-931F-38B5CDA06FD7}" type="presParOf" srcId="{C43B4924-C6CD-764E-93B2-E74D48622D41}" destId="{F0DC2F47-67CA-934B-AB8F-7950C5CB7078}" srcOrd="3" destOrd="0" presId="urn:microsoft.com/office/officeart/2009/3/layout/HorizontalOrganizationChart#471"/>
    <dgm:cxn modelId="{BA05E5F2-9C1D-0045-88D6-D9EA2C03289B}" type="presParOf" srcId="{F0DC2F47-67CA-934B-AB8F-7950C5CB7078}" destId="{ECB55CEB-6DD3-264D-9836-0E0DD715DD88}" srcOrd="0" destOrd="0" presId="urn:microsoft.com/office/officeart/2009/3/layout/HorizontalOrganizationChart#471"/>
    <dgm:cxn modelId="{AA37A62F-7D58-C14A-B624-E4B2CF1FF9E2}" type="presParOf" srcId="{ECB55CEB-6DD3-264D-9836-0E0DD715DD88}" destId="{1FA33BBA-3CB1-3648-8618-AAF0BB97F4A8}" srcOrd="0" destOrd="0" presId="urn:microsoft.com/office/officeart/2009/3/layout/HorizontalOrganizationChart#471"/>
    <dgm:cxn modelId="{492D6C9C-4764-F84D-A644-3D9735C632E8}" type="presParOf" srcId="{ECB55CEB-6DD3-264D-9836-0E0DD715DD88}" destId="{5B238EBA-14D4-7C49-98AE-F8DD5087D315}" srcOrd="1" destOrd="0" presId="urn:microsoft.com/office/officeart/2009/3/layout/HorizontalOrganizationChart#471"/>
    <dgm:cxn modelId="{0DEA41E1-6B89-8647-9693-ADE3CF1419F6}" type="presParOf" srcId="{F0DC2F47-67CA-934B-AB8F-7950C5CB7078}" destId="{920C8D53-6663-F144-9BDB-33808BBEAB7B}" srcOrd="1" destOrd="0" presId="urn:microsoft.com/office/officeart/2009/3/layout/HorizontalOrganizationChart#471"/>
    <dgm:cxn modelId="{7FFF9135-B790-B146-8236-D99C6FEC8BE5}" type="presParOf" srcId="{F0DC2F47-67CA-934B-AB8F-7950C5CB7078}" destId="{E8FF5AA3-088D-1446-9660-5CEB4AC77524}" srcOrd="2" destOrd="0" presId="urn:microsoft.com/office/officeart/2009/3/layout/HorizontalOrganizationChart#471"/>
    <dgm:cxn modelId="{AE978192-2F79-BC4F-8715-9A92877A66F0}" type="presParOf" srcId="{C43B4924-C6CD-764E-93B2-E74D48622D41}" destId="{6FD18E58-AD7D-CA40-AA0B-60B770938490}" srcOrd="4" destOrd="0" presId="urn:microsoft.com/office/officeart/2009/3/layout/HorizontalOrganizationChart#471"/>
    <dgm:cxn modelId="{91D918E0-63B8-D045-8466-95A6D01B3D58}" type="presParOf" srcId="{C43B4924-C6CD-764E-93B2-E74D48622D41}" destId="{FCD4A908-C727-FF45-AB53-4798917751A1}" srcOrd="5" destOrd="0" presId="urn:microsoft.com/office/officeart/2009/3/layout/HorizontalOrganizationChart#471"/>
    <dgm:cxn modelId="{E7DBEE48-3CED-9E4A-9EDE-C7EA9F8859E8}" type="presParOf" srcId="{FCD4A908-C727-FF45-AB53-4798917751A1}" destId="{68FAFCC2-EFC9-9E4C-BDC5-0DDE69E5F486}" srcOrd="0" destOrd="0" presId="urn:microsoft.com/office/officeart/2009/3/layout/HorizontalOrganizationChart#471"/>
    <dgm:cxn modelId="{897AE3F2-87AF-8740-8EBC-6465592079F6}" type="presParOf" srcId="{68FAFCC2-EFC9-9E4C-BDC5-0DDE69E5F486}" destId="{85B1B5FD-AA6A-1140-A0D7-A733A16FB835}" srcOrd="0" destOrd="0" presId="urn:microsoft.com/office/officeart/2009/3/layout/HorizontalOrganizationChart#471"/>
    <dgm:cxn modelId="{E5062D39-5CA7-EC4A-9897-3A40726394A5}" type="presParOf" srcId="{68FAFCC2-EFC9-9E4C-BDC5-0DDE69E5F486}" destId="{819CF0FE-D16D-4C45-B058-EAA24D945514}" srcOrd="1" destOrd="0" presId="urn:microsoft.com/office/officeart/2009/3/layout/HorizontalOrganizationChart#471"/>
    <dgm:cxn modelId="{1F6F32FD-D186-DC40-93CD-874C87B11272}" type="presParOf" srcId="{FCD4A908-C727-FF45-AB53-4798917751A1}" destId="{4994E689-D922-FE43-9052-32D3B52BAB91}" srcOrd="1" destOrd="0" presId="urn:microsoft.com/office/officeart/2009/3/layout/HorizontalOrganizationChart#471"/>
    <dgm:cxn modelId="{B35A2E89-1601-CE41-A899-F332148CA201}" type="presParOf" srcId="{FCD4A908-C727-FF45-AB53-4798917751A1}" destId="{5F0D93E7-27B7-4846-AAE9-4F057AE2C8BD}" srcOrd="2" destOrd="0" presId="urn:microsoft.com/office/officeart/2009/3/layout/HorizontalOrganizationChart#471"/>
    <dgm:cxn modelId="{EFB9D030-A5A1-624B-BBEB-D12104CEEDA7}" type="presParOf" srcId="{1C681374-7D97-844E-A098-9114C055AA0C}" destId="{1B17B99C-4B2C-9B40-981F-143B2B06EAAC}" srcOrd="2" destOrd="0" presId="urn:microsoft.com/office/officeart/2009/3/layout/HorizontalOrganizationChart#471"/>
    <dgm:cxn modelId="{08A6D98E-969D-5C42-BCD4-AB968822CA36}" type="presParOf" srcId="{D50235A7-A46E-F142-9483-6FBD96691DB1}" destId="{A053DC34-145E-0A4D-8C06-18D4674D29CB}" srcOrd="2" destOrd="0" presId="urn:microsoft.com/office/officeart/2009/3/layout/HorizontalOrganizationChart#47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37" loCatId="" qsTypeId="urn:microsoft.com/office/officeart/2005/8/quickstyle/simple1#466" qsCatId="simple" csTypeId="urn:microsoft.com/office/officeart/2005/8/colors/accent2_1#142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3A9D836B-3609-B247-B60A-E2F13C9DD798}" type="presOf" srcId="{7EEDEE87-66D4-3343-9958-B802CA27D066}" destId="{6079FDC0-0D8C-244D-A7B9-0FABE1D0B56E}" srcOrd="1" destOrd="0" presId="urn:microsoft.com/office/officeart/2009/3/layout/HorizontalOrganizationChart#437"/>
    <dgm:cxn modelId="{B669B7D4-1C09-4141-9802-37C4A3639E4B}" type="presOf" srcId="{7F69FD76-8B4A-3E42-B883-24DE8E62EA59}" destId="{51690C39-CC81-244F-848F-18750777EDE5}" srcOrd="0" destOrd="0" presId="urn:microsoft.com/office/officeart/2009/3/layout/HorizontalOrganizationChart#437"/>
    <dgm:cxn modelId="{40F72644-C380-344F-B256-23D14D34DFD3}" type="presOf" srcId="{7EEDEE87-66D4-3343-9958-B802CA27D066}" destId="{6A1D4A4D-7045-EA47-BB4B-701118090909}" srcOrd="0" destOrd="0" presId="urn:microsoft.com/office/officeart/2009/3/layout/HorizontalOrganizationChart#437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C22C41F7-FFE9-AB4B-8854-217286A31BF8}" type="presOf" srcId="{E82A0DA6-F6FF-F04B-8B38-333370D15BDC}" destId="{85AFED35-E262-B249-BDEA-CD1BC276E5C6}" srcOrd="1" destOrd="0" presId="urn:microsoft.com/office/officeart/2009/3/layout/HorizontalOrganizationChart#437"/>
    <dgm:cxn modelId="{1E50E1FC-F307-FC4A-93DA-C19B7AE09A6E}" type="presOf" srcId="{9A2E7933-13ED-444E-A9C3-E67289264F08}" destId="{4413D3CF-613F-6B45-9EDF-5F11E366AFD1}" srcOrd="1" destOrd="0" presId="urn:microsoft.com/office/officeart/2009/3/layout/HorizontalOrganizationChart#437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E771AF15-8D87-6244-A203-54E7E61FEA0F}" type="presOf" srcId="{541B3879-EA88-C947-B53F-E94F02A53734}" destId="{0DEA1396-BCB3-7D47-8A43-1B33C6E231B8}" srcOrd="0" destOrd="0" presId="urn:microsoft.com/office/officeart/2009/3/layout/HorizontalOrganizationChart#437"/>
    <dgm:cxn modelId="{A1706B90-902A-284A-9AB4-B46C59599483}" type="presOf" srcId="{F0553392-CC26-6140-92B0-55162D2D885E}" destId="{6B4C5A40-8E35-C946-8071-36C9ED43D30E}" srcOrd="0" destOrd="0" presId="urn:microsoft.com/office/officeart/2009/3/layout/HorizontalOrganizationChart#437"/>
    <dgm:cxn modelId="{05F227CC-ABF9-8E44-8BC1-E46116FEF50C}" type="presOf" srcId="{E82A0DA6-F6FF-F04B-8B38-333370D15BDC}" destId="{3BD57B22-4C97-544D-83CA-A40EC21D3BFD}" srcOrd="0" destOrd="0" presId="urn:microsoft.com/office/officeart/2009/3/layout/HorizontalOrganizationChart#437"/>
    <dgm:cxn modelId="{7933706E-4101-184E-BDC8-AB234AD84E87}" type="presOf" srcId="{9A2E7933-13ED-444E-A9C3-E67289264F08}" destId="{810E7735-9425-0A4D-922A-2382B3ED8169}" srcOrd="0" destOrd="0" presId="urn:microsoft.com/office/officeart/2009/3/layout/HorizontalOrganizationChart#437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6738E426-114E-A447-B87B-D7E2D7322E05}" type="presOf" srcId="{31EBDE20-1C6E-3141-93B8-3A4AE31B6418}" destId="{8B66A53F-C082-B747-8E63-0FB53AB1031D}" srcOrd="0" destOrd="0" presId="urn:microsoft.com/office/officeart/2009/3/layout/HorizontalOrganizationChart#437"/>
    <dgm:cxn modelId="{D6E43163-E3FA-2645-ADDE-901D8177F9E2}" type="presOf" srcId="{48B7A2DC-E8FF-1D43-9F85-5027D6A750B7}" destId="{20C467F0-6AA3-4744-A6F3-18874C67AD1B}" srcOrd="1" destOrd="0" presId="urn:microsoft.com/office/officeart/2009/3/layout/HorizontalOrganizationChart#437"/>
    <dgm:cxn modelId="{EA2403FF-6898-9F4C-8562-46E38B771B34}" type="presOf" srcId="{48B7A2DC-E8FF-1D43-9F85-5027D6A750B7}" destId="{91F0F2E7-934B-6A44-B293-1805FEB5AE7D}" srcOrd="0" destOrd="0" presId="urn:microsoft.com/office/officeart/2009/3/layout/HorizontalOrganizationChart#437"/>
    <dgm:cxn modelId="{2D447906-866A-694F-9A01-F2B3F10BD729}" type="presParOf" srcId="{0DEA1396-BCB3-7D47-8A43-1B33C6E231B8}" destId="{4EE062D8-B5DE-6A4E-A22F-7EE3E8D980D7}" srcOrd="0" destOrd="0" presId="urn:microsoft.com/office/officeart/2009/3/layout/HorizontalOrganizationChart#437"/>
    <dgm:cxn modelId="{A25DF0B1-42B2-4049-8474-055DE63B2D23}" type="presParOf" srcId="{4EE062D8-B5DE-6A4E-A22F-7EE3E8D980D7}" destId="{226E73EE-1EC7-1947-A52A-F4110D6DA2AA}" srcOrd="0" destOrd="0" presId="urn:microsoft.com/office/officeart/2009/3/layout/HorizontalOrganizationChart#437"/>
    <dgm:cxn modelId="{2D626DEF-647B-3749-8A80-1EA8C9A1430C}" type="presParOf" srcId="{226E73EE-1EC7-1947-A52A-F4110D6DA2AA}" destId="{91F0F2E7-934B-6A44-B293-1805FEB5AE7D}" srcOrd="0" destOrd="0" presId="urn:microsoft.com/office/officeart/2009/3/layout/HorizontalOrganizationChart#437"/>
    <dgm:cxn modelId="{8DA7B4CE-75A4-1549-8C1A-3C38A225544A}" type="presParOf" srcId="{226E73EE-1EC7-1947-A52A-F4110D6DA2AA}" destId="{20C467F0-6AA3-4744-A6F3-18874C67AD1B}" srcOrd="1" destOrd="0" presId="urn:microsoft.com/office/officeart/2009/3/layout/HorizontalOrganizationChart#437"/>
    <dgm:cxn modelId="{8C9709B9-1C1F-B74D-BDEB-5DB5CB319256}" type="presParOf" srcId="{4EE062D8-B5DE-6A4E-A22F-7EE3E8D980D7}" destId="{0ED0832C-5584-3948-80CE-0EF32ECC94E7}" srcOrd="1" destOrd="0" presId="urn:microsoft.com/office/officeart/2009/3/layout/HorizontalOrganizationChart#437"/>
    <dgm:cxn modelId="{210F2112-39E5-AE45-A690-A39B75B78EB6}" type="presParOf" srcId="{0ED0832C-5584-3948-80CE-0EF32ECC94E7}" destId="{8B66A53F-C082-B747-8E63-0FB53AB1031D}" srcOrd="0" destOrd="0" presId="urn:microsoft.com/office/officeart/2009/3/layout/HorizontalOrganizationChart#437"/>
    <dgm:cxn modelId="{F05D4A79-2240-1C42-8FF4-9AC04C82B500}" type="presParOf" srcId="{0ED0832C-5584-3948-80CE-0EF32ECC94E7}" destId="{70601153-50C8-0443-B9EE-796A1DF062D5}" srcOrd="1" destOrd="0" presId="urn:microsoft.com/office/officeart/2009/3/layout/HorizontalOrganizationChart#437"/>
    <dgm:cxn modelId="{A2CB29A8-5267-814D-A80B-36A5F04A6AAB}" type="presParOf" srcId="{70601153-50C8-0443-B9EE-796A1DF062D5}" destId="{D63B5A7D-6242-434F-A5B7-4F02D6BE05BF}" srcOrd="0" destOrd="0" presId="urn:microsoft.com/office/officeart/2009/3/layout/HorizontalOrganizationChart#437"/>
    <dgm:cxn modelId="{8FA8F149-B452-9A40-BF69-DCF82D12ED87}" type="presParOf" srcId="{D63B5A7D-6242-434F-A5B7-4F02D6BE05BF}" destId="{810E7735-9425-0A4D-922A-2382B3ED8169}" srcOrd="0" destOrd="0" presId="urn:microsoft.com/office/officeart/2009/3/layout/HorizontalOrganizationChart#437"/>
    <dgm:cxn modelId="{4FDB8667-C747-8946-98E1-7DDDCA6E6F69}" type="presParOf" srcId="{D63B5A7D-6242-434F-A5B7-4F02D6BE05BF}" destId="{4413D3CF-613F-6B45-9EDF-5F11E366AFD1}" srcOrd="1" destOrd="0" presId="urn:microsoft.com/office/officeart/2009/3/layout/HorizontalOrganizationChart#437"/>
    <dgm:cxn modelId="{DEA955DE-0A1D-4349-AA6F-E4A12C45DEA8}" type="presParOf" srcId="{70601153-50C8-0443-B9EE-796A1DF062D5}" destId="{38D1BD59-336B-2C4A-8D8F-6C9E56A65B0A}" srcOrd="1" destOrd="0" presId="urn:microsoft.com/office/officeart/2009/3/layout/HorizontalOrganizationChart#437"/>
    <dgm:cxn modelId="{6B37233C-A6D1-9E4F-BD4C-0D898BA38729}" type="presParOf" srcId="{70601153-50C8-0443-B9EE-796A1DF062D5}" destId="{F9B8EA4B-6048-0B4D-A772-1F73BD6F46A3}" srcOrd="2" destOrd="0" presId="urn:microsoft.com/office/officeart/2009/3/layout/HorizontalOrganizationChart#437"/>
    <dgm:cxn modelId="{89511BC8-9CE4-284F-98C3-4DF606498011}" type="presParOf" srcId="{0ED0832C-5584-3948-80CE-0EF32ECC94E7}" destId="{51690C39-CC81-244F-848F-18750777EDE5}" srcOrd="2" destOrd="0" presId="urn:microsoft.com/office/officeart/2009/3/layout/HorizontalOrganizationChart#437"/>
    <dgm:cxn modelId="{375ACAAF-F31C-E54B-87C3-5411FA9DC92D}" type="presParOf" srcId="{0ED0832C-5584-3948-80CE-0EF32ECC94E7}" destId="{E748A9E4-1108-154C-B124-ECF057CC0DB5}" srcOrd="3" destOrd="0" presId="urn:microsoft.com/office/officeart/2009/3/layout/HorizontalOrganizationChart#437"/>
    <dgm:cxn modelId="{D43FF94D-52E1-3446-974A-B11D4775AE95}" type="presParOf" srcId="{E748A9E4-1108-154C-B124-ECF057CC0DB5}" destId="{A79E19A8-A547-0C46-B902-00D2FA660914}" srcOrd="0" destOrd="0" presId="urn:microsoft.com/office/officeart/2009/3/layout/HorizontalOrganizationChart#437"/>
    <dgm:cxn modelId="{E783205D-BF03-E24D-8EB2-B8A1C3269E33}" type="presParOf" srcId="{A79E19A8-A547-0C46-B902-00D2FA660914}" destId="{3BD57B22-4C97-544D-83CA-A40EC21D3BFD}" srcOrd="0" destOrd="0" presId="urn:microsoft.com/office/officeart/2009/3/layout/HorizontalOrganizationChart#437"/>
    <dgm:cxn modelId="{104AC2E7-ECF6-134E-B7A6-7173DCC9BBF3}" type="presParOf" srcId="{A79E19A8-A547-0C46-B902-00D2FA660914}" destId="{85AFED35-E262-B249-BDEA-CD1BC276E5C6}" srcOrd="1" destOrd="0" presId="urn:microsoft.com/office/officeart/2009/3/layout/HorizontalOrganizationChart#437"/>
    <dgm:cxn modelId="{837EB929-F9EC-2044-98B2-85466E53A050}" type="presParOf" srcId="{E748A9E4-1108-154C-B124-ECF057CC0DB5}" destId="{34026AE3-F0BC-D148-8831-3B1AEC02F3E5}" srcOrd="1" destOrd="0" presId="urn:microsoft.com/office/officeart/2009/3/layout/HorizontalOrganizationChart#437"/>
    <dgm:cxn modelId="{7BF12982-163C-CE44-B129-4FC8EFA5DD6F}" type="presParOf" srcId="{E748A9E4-1108-154C-B124-ECF057CC0DB5}" destId="{AF57628A-72EA-8040-BBF8-A41486213F4F}" srcOrd="2" destOrd="0" presId="urn:microsoft.com/office/officeart/2009/3/layout/HorizontalOrganizationChart#437"/>
    <dgm:cxn modelId="{1432166C-ADCD-F74A-B950-25052AB83B5D}" type="presParOf" srcId="{0ED0832C-5584-3948-80CE-0EF32ECC94E7}" destId="{6B4C5A40-8E35-C946-8071-36C9ED43D30E}" srcOrd="4" destOrd="0" presId="urn:microsoft.com/office/officeart/2009/3/layout/HorizontalOrganizationChart#437"/>
    <dgm:cxn modelId="{CE401940-327E-3246-995B-2371D291B8AE}" type="presParOf" srcId="{0ED0832C-5584-3948-80CE-0EF32ECC94E7}" destId="{73562DED-554D-A648-91A7-F795DD4A9329}" srcOrd="5" destOrd="0" presId="urn:microsoft.com/office/officeart/2009/3/layout/HorizontalOrganizationChart#437"/>
    <dgm:cxn modelId="{606276F2-A828-2244-8B33-CD7650F1581A}" type="presParOf" srcId="{73562DED-554D-A648-91A7-F795DD4A9329}" destId="{C9A9DDD7-CAE8-D247-94B5-A8C532DD1AD7}" srcOrd="0" destOrd="0" presId="urn:microsoft.com/office/officeart/2009/3/layout/HorizontalOrganizationChart#437"/>
    <dgm:cxn modelId="{D0483BDC-7148-404D-95DF-FAA23965D098}" type="presParOf" srcId="{C9A9DDD7-CAE8-D247-94B5-A8C532DD1AD7}" destId="{6A1D4A4D-7045-EA47-BB4B-701118090909}" srcOrd="0" destOrd="0" presId="urn:microsoft.com/office/officeart/2009/3/layout/HorizontalOrganizationChart#437"/>
    <dgm:cxn modelId="{E7555C99-1CE4-104A-B80C-84260F57F780}" type="presParOf" srcId="{C9A9DDD7-CAE8-D247-94B5-A8C532DD1AD7}" destId="{6079FDC0-0D8C-244D-A7B9-0FABE1D0B56E}" srcOrd="1" destOrd="0" presId="urn:microsoft.com/office/officeart/2009/3/layout/HorizontalOrganizationChart#437"/>
    <dgm:cxn modelId="{1A390992-6D10-4746-B7F8-7AA9DD3EEB86}" type="presParOf" srcId="{73562DED-554D-A648-91A7-F795DD4A9329}" destId="{B49E918C-C0B7-954D-92AA-DF476904F4F4}" srcOrd="1" destOrd="0" presId="urn:microsoft.com/office/officeart/2009/3/layout/HorizontalOrganizationChart#437"/>
    <dgm:cxn modelId="{063014FC-AEF3-524B-8F43-4C9AC823AA24}" type="presParOf" srcId="{73562DED-554D-A648-91A7-F795DD4A9329}" destId="{EF45F1B5-E2D5-9A41-A2DC-94612BC09DEC}" srcOrd="2" destOrd="0" presId="urn:microsoft.com/office/officeart/2009/3/layout/HorizontalOrganizationChart#437"/>
    <dgm:cxn modelId="{5623A267-12BF-BE4A-92D3-A5781B665736}" type="presParOf" srcId="{4EE062D8-B5DE-6A4E-A22F-7EE3E8D980D7}" destId="{7FD8FAE8-4542-2B48-8794-308146BD08A7}" srcOrd="2" destOrd="0" presId="urn:microsoft.com/office/officeart/2009/3/layout/HorizontalOrganizationChart#43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2" loCatId="" qsTypeId="urn:microsoft.com/office/officeart/2005/8/quickstyle/simple1#501" qsCatId="simple" csTypeId="urn:microsoft.com/office/officeart/2005/8/colors/accent2_1#235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type="par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78EEBDD5-B58D-524E-AE15-6F836C86CB5C}" type="sib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type="par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E3C2BDD9-8592-244A-9CA6-D0B0B106CA6F}" type="sib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上层建筑</a:t>
          </a:r>
          <a:endParaRPr lang="zh-CN" altLang="en-US" dirty="0">
            <a:solidFill>
              <a:schemeClr val="bg1"/>
            </a:solidFill>
          </a:endParaRPr>
        </a:p>
      </dgm:t>
    </dgm:pt>
    <dgm:pt modelId="{E70D6F73-E103-814D-AF7D-5D551759CB4E}" type="par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54C0448A-18BE-7840-9961-827AE3FCC335}" type="sib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31606CF9-75B8-5944-B84C-2ED171B7529E}" type="presOf" srcId="{8EAE1897-B613-324E-8D10-96AFE04527CF}" destId="{7D9C2551-D92E-D943-A091-DF824460C786}" srcOrd="1" destOrd="0" presId="urn:microsoft.com/office/officeart/2009/3/layout/HorizontalOrganizationChart#472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6E0DBAE0-2C7E-434E-BC67-ECD6330DF542}" type="presOf" srcId="{8EAE1897-B613-324E-8D10-96AFE04527CF}" destId="{A42DE166-9DDB-6A42-9B9E-5C5A16BADC27}" srcOrd="0" destOrd="0" presId="urn:microsoft.com/office/officeart/2009/3/layout/HorizontalOrganizationChart#472"/>
    <dgm:cxn modelId="{11256CEF-AF37-1042-87F1-40C3CB9B3860}" type="presOf" srcId="{7443DE9D-F091-7E4F-A5F7-F9B38925AA2A}" destId="{3D6ED5FA-A5DC-9845-9894-3F42FFA7256E}" srcOrd="0" destOrd="0" presId="urn:microsoft.com/office/officeart/2009/3/layout/HorizontalOrganizationChart#472"/>
    <dgm:cxn modelId="{0D19BD96-25B6-2C41-8678-D099FE536257}" type="presOf" srcId="{0C5F1CBD-16E1-0E4B-ACCB-5214BE219C01}" destId="{85D42B87-EE01-B543-849A-C3C3CD767EB3}" srcOrd="0" destOrd="0" presId="urn:microsoft.com/office/officeart/2009/3/layout/HorizontalOrganizationChart#472"/>
    <dgm:cxn modelId="{ABE4478C-105D-134A-8CD1-F64D5BA3CF67}" type="presOf" srcId="{D37C4802-E8DD-FF44-A1A0-5424B7DB7370}" destId="{1B0942A0-0350-2A4C-9915-C31C93BF6299}" srcOrd="0" destOrd="0" presId="urn:microsoft.com/office/officeart/2009/3/layout/HorizontalOrganizationChart#472"/>
    <dgm:cxn modelId="{66887C55-0BAE-E143-9FA6-51E6A8512879}" type="presOf" srcId="{03C28FD4-75AB-FA45-82FD-E1C15AAB8A52}" destId="{85B1B5FD-AA6A-1140-A0D7-A733A16FB835}" srcOrd="0" destOrd="0" presId="urn:microsoft.com/office/officeart/2009/3/layout/HorizontalOrganizationChart#472"/>
    <dgm:cxn modelId="{A1C15176-6452-6642-BAB7-435FF9EDA8B5}" type="presOf" srcId="{4BC5D22B-41BA-D749-BDAF-F7968AD9B29F}" destId="{D19E7162-EF17-9C4A-AA74-D16FE447E3ED}" srcOrd="1" destOrd="0" presId="urn:microsoft.com/office/officeart/2009/3/layout/HorizontalOrganizationChart#472"/>
    <dgm:cxn modelId="{5CA90FDD-AE8D-C84C-98D3-3124EAFD2CD7}" type="presOf" srcId="{541B3879-EA88-C947-B53F-E94F02A53734}" destId="{0DEA1396-BCB3-7D47-8A43-1B33C6E231B8}" srcOrd="0" destOrd="0" presId="urn:microsoft.com/office/officeart/2009/3/layout/HorizontalOrganizationChart#472"/>
    <dgm:cxn modelId="{496FA62E-E1AF-3E4B-B009-D2BB0842DE2C}" type="presOf" srcId="{4BC5D22B-41BA-D749-BDAF-F7968AD9B29F}" destId="{94A5CD08-541A-9D49-AEF7-DDB96E01CD1F}" srcOrd="0" destOrd="0" presId="urn:microsoft.com/office/officeart/2009/3/layout/HorizontalOrganizationChart#472"/>
    <dgm:cxn modelId="{CC65A14F-EC08-7745-8697-FBC654409EB7}" type="presOf" srcId="{3AB197DE-0456-4442-B0C4-200F6DEEF179}" destId="{339FF170-CEED-4C46-8065-E20BBDBB9268}" srcOrd="0" destOrd="0" presId="urn:microsoft.com/office/officeart/2009/3/layout/HorizontalOrganizationChart#472"/>
    <dgm:cxn modelId="{2F865C7F-0DB1-CB4F-AD3B-7B9E4B7E6A0E}" type="presOf" srcId="{E70D6F73-E103-814D-AF7D-5D551759CB4E}" destId="{6FD18E58-AD7D-CA40-AA0B-60B770938490}" srcOrd="0" destOrd="0" presId="urn:microsoft.com/office/officeart/2009/3/layout/HorizontalOrganizationChart#472"/>
    <dgm:cxn modelId="{B172BA25-57E8-8640-B0A1-AAE41E76ABC2}" type="presOf" srcId="{03C28FD4-75AB-FA45-82FD-E1C15AAB8A52}" destId="{819CF0FE-D16D-4C45-B058-EAA24D945514}" srcOrd="1" destOrd="0" presId="urn:microsoft.com/office/officeart/2009/3/layout/HorizontalOrganizationChart#472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50DF9839-E3D1-BE40-ABCF-9B31536F0F7B}" type="presOf" srcId="{40FA8C2C-9023-D24D-9DF7-BD5EC35E8CC6}" destId="{5B238EBA-14D4-7C49-98AE-F8DD5087D315}" srcOrd="1" destOrd="0" presId="urn:microsoft.com/office/officeart/2009/3/layout/HorizontalOrganizationChart#472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325531FE-8B19-F241-A762-F99FF2797AA3}" type="presOf" srcId="{99E44975-FC81-E149-A6DF-59917E50C3D4}" destId="{AEB9821B-27D3-0E41-B1E9-082C9009491F}" srcOrd="0" destOrd="0" presId="urn:microsoft.com/office/officeart/2009/3/layout/HorizontalOrganizationChart#472"/>
    <dgm:cxn modelId="{D9F40D19-2476-8F4A-A516-BDD9D024DCAA}" type="presOf" srcId="{0C5F1CBD-16E1-0E4B-ACCB-5214BE219C01}" destId="{825F099E-42AB-6E4C-BB4D-A10CDC26E91F}" srcOrd="1" destOrd="0" presId="urn:microsoft.com/office/officeart/2009/3/layout/HorizontalOrganizationChart#472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F0D6EBF5-9BBB-7940-A1A4-7E585958BF74}" type="presOf" srcId="{40FA8C2C-9023-D24D-9DF7-BD5EC35E8CC6}" destId="{1FA33BBA-3CB1-3648-8618-AAF0BB97F4A8}" srcOrd="0" destOrd="0" presId="urn:microsoft.com/office/officeart/2009/3/layout/HorizontalOrganizationChart#472"/>
    <dgm:cxn modelId="{CD28BBB3-C76D-4346-BEB4-36EE2B14559F}" type="presOf" srcId="{7443DE9D-F091-7E4F-A5F7-F9B38925AA2A}" destId="{2990DCCC-C579-E94E-9732-C680BB1259A9}" srcOrd="1" destOrd="0" presId="urn:microsoft.com/office/officeart/2009/3/layout/HorizontalOrganizationChart#472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FFDB06C5-9988-BA4C-A9BA-6813C7C5A4E4}" type="presOf" srcId="{21DAB426-FD0F-0E4E-BA16-479E09FC7DE9}" destId="{BF9A6A9C-A6BC-CF4E-9741-B942C6BD372B}" srcOrd="0" destOrd="0" presId="urn:microsoft.com/office/officeart/2009/3/layout/HorizontalOrganizationChart#472"/>
    <dgm:cxn modelId="{4CF804B8-6F7A-8A41-AD59-60E5F6522F1F}" type="presParOf" srcId="{0DEA1396-BCB3-7D47-8A43-1B33C6E231B8}" destId="{D50235A7-A46E-F142-9483-6FBD96691DB1}" srcOrd="0" destOrd="0" presId="urn:microsoft.com/office/officeart/2009/3/layout/HorizontalOrganizationChart#472"/>
    <dgm:cxn modelId="{764B744D-6090-A949-A417-B775FC5FE9EE}" type="presParOf" srcId="{D50235A7-A46E-F142-9483-6FBD96691DB1}" destId="{2BD2701D-4E00-9E45-90ED-3CF56989414C}" srcOrd="0" destOrd="0" presId="urn:microsoft.com/office/officeart/2009/3/layout/HorizontalOrganizationChart#472"/>
    <dgm:cxn modelId="{31BFAD75-A975-0843-9BDE-831CEC13EA41}" type="presParOf" srcId="{2BD2701D-4E00-9E45-90ED-3CF56989414C}" destId="{94A5CD08-541A-9D49-AEF7-DDB96E01CD1F}" srcOrd="0" destOrd="0" presId="urn:microsoft.com/office/officeart/2009/3/layout/HorizontalOrganizationChart#472"/>
    <dgm:cxn modelId="{1B8C902E-C7BB-C645-BB1C-43989014CB79}" type="presParOf" srcId="{2BD2701D-4E00-9E45-90ED-3CF56989414C}" destId="{D19E7162-EF17-9C4A-AA74-D16FE447E3ED}" srcOrd="1" destOrd="0" presId="urn:microsoft.com/office/officeart/2009/3/layout/HorizontalOrganizationChart#472"/>
    <dgm:cxn modelId="{116D8838-093A-1C42-93AD-C348FAF20547}" type="presParOf" srcId="{D50235A7-A46E-F142-9483-6FBD96691DB1}" destId="{B799BC21-3A30-8349-AB1A-1D0431C1C1B7}" srcOrd="1" destOrd="0" presId="urn:microsoft.com/office/officeart/2009/3/layout/HorizontalOrganizationChart#472"/>
    <dgm:cxn modelId="{154DD5EA-86B2-D24E-89E4-68F1D1DB544B}" type="presParOf" srcId="{B799BC21-3A30-8349-AB1A-1D0431C1C1B7}" destId="{339FF170-CEED-4C46-8065-E20BBDBB9268}" srcOrd="0" destOrd="0" presId="urn:microsoft.com/office/officeart/2009/3/layout/HorizontalOrganizationChart#472"/>
    <dgm:cxn modelId="{AB3849C1-E5AD-CF47-B746-406DC2DD8B53}" type="presParOf" srcId="{B799BC21-3A30-8349-AB1A-1D0431C1C1B7}" destId="{1B40BA32-0CEF-024A-9928-F5BD180B2D29}" srcOrd="1" destOrd="0" presId="urn:microsoft.com/office/officeart/2009/3/layout/HorizontalOrganizationChart#472"/>
    <dgm:cxn modelId="{66FA33AF-0A0D-4041-BB61-338794CA1C43}" type="presParOf" srcId="{1B40BA32-0CEF-024A-9928-F5BD180B2D29}" destId="{37B97F96-27D8-E34B-961C-E2D1494B0A24}" srcOrd="0" destOrd="0" presId="urn:microsoft.com/office/officeart/2009/3/layout/HorizontalOrganizationChart#472"/>
    <dgm:cxn modelId="{AA41C1C0-46AE-2940-A868-459E199EE7E2}" type="presParOf" srcId="{37B97F96-27D8-E34B-961C-E2D1494B0A24}" destId="{85D42B87-EE01-B543-849A-C3C3CD767EB3}" srcOrd="0" destOrd="0" presId="urn:microsoft.com/office/officeart/2009/3/layout/HorizontalOrganizationChart#472"/>
    <dgm:cxn modelId="{DAC97AD9-7BD6-6141-844C-4D8F57B51254}" type="presParOf" srcId="{37B97F96-27D8-E34B-961C-E2D1494B0A24}" destId="{825F099E-42AB-6E4C-BB4D-A10CDC26E91F}" srcOrd="1" destOrd="0" presId="urn:microsoft.com/office/officeart/2009/3/layout/HorizontalOrganizationChart#472"/>
    <dgm:cxn modelId="{18A67573-8DA9-C343-BCD8-6C4B3B451C5E}" type="presParOf" srcId="{1B40BA32-0CEF-024A-9928-F5BD180B2D29}" destId="{19A28342-6562-954E-9988-9A5B838F9C61}" srcOrd="1" destOrd="0" presId="urn:microsoft.com/office/officeart/2009/3/layout/HorizontalOrganizationChart#472"/>
    <dgm:cxn modelId="{25611618-EAE9-5046-9FFA-3F286323B8FA}" type="presParOf" srcId="{1B40BA32-0CEF-024A-9928-F5BD180B2D29}" destId="{B13D30BE-1773-3947-A508-C4BD92319E7A}" srcOrd="2" destOrd="0" presId="urn:microsoft.com/office/officeart/2009/3/layout/HorizontalOrganizationChart#472"/>
    <dgm:cxn modelId="{0578C1D1-159E-CA45-A8E0-2E56276F2ED6}" type="presParOf" srcId="{B799BC21-3A30-8349-AB1A-1D0431C1C1B7}" destId="{1B0942A0-0350-2A4C-9915-C31C93BF6299}" srcOrd="2" destOrd="0" presId="urn:microsoft.com/office/officeart/2009/3/layout/HorizontalOrganizationChart#472"/>
    <dgm:cxn modelId="{BDDC3426-E3BB-AD44-8254-FA0735794F6C}" type="presParOf" srcId="{B799BC21-3A30-8349-AB1A-1D0431C1C1B7}" destId="{1C681374-7D97-844E-A098-9114C055AA0C}" srcOrd="3" destOrd="0" presId="urn:microsoft.com/office/officeart/2009/3/layout/HorizontalOrganizationChart#472"/>
    <dgm:cxn modelId="{3E73A413-B50E-4347-AD0A-787862655859}" type="presParOf" srcId="{1C681374-7D97-844E-A098-9114C055AA0C}" destId="{4A9EF5B2-0FA0-1748-B1F5-DE1A374531C7}" srcOrd="0" destOrd="0" presId="urn:microsoft.com/office/officeart/2009/3/layout/HorizontalOrganizationChart#472"/>
    <dgm:cxn modelId="{302A594E-4B09-2E4C-A28C-FBB38915EFF7}" type="presParOf" srcId="{4A9EF5B2-0FA0-1748-B1F5-DE1A374531C7}" destId="{A42DE166-9DDB-6A42-9B9E-5C5A16BADC27}" srcOrd="0" destOrd="0" presId="urn:microsoft.com/office/officeart/2009/3/layout/HorizontalOrganizationChart#472"/>
    <dgm:cxn modelId="{3DBAB9A2-4B5D-BB48-8BCC-7867FBEE1AB7}" type="presParOf" srcId="{4A9EF5B2-0FA0-1748-B1F5-DE1A374531C7}" destId="{7D9C2551-D92E-D943-A091-DF824460C786}" srcOrd="1" destOrd="0" presId="urn:microsoft.com/office/officeart/2009/3/layout/HorizontalOrganizationChart#472"/>
    <dgm:cxn modelId="{20AC27A0-05B1-6C44-AC96-B76A6599C13E}" type="presParOf" srcId="{1C681374-7D97-844E-A098-9114C055AA0C}" destId="{C43B4924-C6CD-764E-93B2-E74D48622D41}" srcOrd="1" destOrd="0" presId="urn:microsoft.com/office/officeart/2009/3/layout/HorizontalOrganizationChart#472"/>
    <dgm:cxn modelId="{5773F49D-AB55-2C4E-9CF6-003B8F0D994F}" type="presParOf" srcId="{C43B4924-C6CD-764E-93B2-E74D48622D41}" destId="{BF9A6A9C-A6BC-CF4E-9741-B942C6BD372B}" srcOrd="0" destOrd="0" presId="urn:microsoft.com/office/officeart/2009/3/layout/HorizontalOrganizationChart#472"/>
    <dgm:cxn modelId="{D7071742-6BAB-E441-AC02-423429DCB2B0}" type="presParOf" srcId="{C43B4924-C6CD-764E-93B2-E74D48622D41}" destId="{9A9612A4-6602-C440-9EEA-3B7C5A65EE9C}" srcOrd="1" destOrd="0" presId="urn:microsoft.com/office/officeart/2009/3/layout/HorizontalOrganizationChart#472"/>
    <dgm:cxn modelId="{05D78459-D3B3-6F45-8BF1-7D48BA4A0F66}" type="presParOf" srcId="{9A9612A4-6602-C440-9EEA-3B7C5A65EE9C}" destId="{A0DB7AFA-EAEA-C643-AA89-9CA9E66DD136}" srcOrd="0" destOrd="0" presId="urn:microsoft.com/office/officeart/2009/3/layout/HorizontalOrganizationChart#472"/>
    <dgm:cxn modelId="{3A381727-C6EF-AA41-B898-02478BC36AF6}" type="presParOf" srcId="{A0DB7AFA-EAEA-C643-AA89-9CA9E66DD136}" destId="{3D6ED5FA-A5DC-9845-9894-3F42FFA7256E}" srcOrd="0" destOrd="0" presId="urn:microsoft.com/office/officeart/2009/3/layout/HorizontalOrganizationChart#472"/>
    <dgm:cxn modelId="{38C63D94-DE7C-3746-8E21-80603C9593E7}" type="presParOf" srcId="{A0DB7AFA-EAEA-C643-AA89-9CA9E66DD136}" destId="{2990DCCC-C579-E94E-9732-C680BB1259A9}" srcOrd="1" destOrd="0" presId="urn:microsoft.com/office/officeart/2009/3/layout/HorizontalOrganizationChart#472"/>
    <dgm:cxn modelId="{EE617001-ADB1-484C-B439-E60C8463CF3A}" type="presParOf" srcId="{9A9612A4-6602-C440-9EEA-3B7C5A65EE9C}" destId="{62F0056D-E2E3-6B4B-8838-15538DEA9848}" srcOrd="1" destOrd="0" presId="urn:microsoft.com/office/officeart/2009/3/layout/HorizontalOrganizationChart#472"/>
    <dgm:cxn modelId="{A01FEFD5-6CC5-6847-8C57-2BA87B107E8F}" type="presParOf" srcId="{9A9612A4-6602-C440-9EEA-3B7C5A65EE9C}" destId="{66F64E0C-FAB6-5D47-AD78-26EFDE93ACD7}" srcOrd="2" destOrd="0" presId="urn:microsoft.com/office/officeart/2009/3/layout/HorizontalOrganizationChart#472"/>
    <dgm:cxn modelId="{FD3A6B0B-F17A-2645-8A24-A599F1F7EEDD}" type="presParOf" srcId="{C43B4924-C6CD-764E-93B2-E74D48622D41}" destId="{AEB9821B-27D3-0E41-B1E9-082C9009491F}" srcOrd="2" destOrd="0" presId="urn:microsoft.com/office/officeart/2009/3/layout/HorizontalOrganizationChart#472"/>
    <dgm:cxn modelId="{447DD60F-1516-0E47-9492-D9BE7C694E02}" type="presParOf" srcId="{C43B4924-C6CD-764E-93B2-E74D48622D41}" destId="{F0DC2F47-67CA-934B-AB8F-7950C5CB7078}" srcOrd="3" destOrd="0" presId="urn:microsoft.com/office/officeart/2009/3/layout/HorizontalOrganizationChart#472"/>
    <dgm:cxn modelId="{A7A9CE88-BD04-564A-A988-15265F59BB67}" type="presParOf" srcId="{F0DC2F47-67CA-934B-AB8F-7950C5CB7078}" destId="{ECB55CEB-6DD3-264D-9836-0E0DD715DD88}" srcOrd="0" destOrd="0" presId="urn:microsoft.com/office/officeart/2009/3/layout/HorizontalOrganizationChart#472"/>
    <dgm:cxn modelId="{74512922-896C-BD45-95EE-9A849F7CA53B}" type="presParOf" srcId="{ECB55CEB-6DD3-264D-9836-0E0DD715DD88}" destId="{1FA33BBA-3CB1-3648-8618-AAF0BB97F4A8}" srcOrd="0" destOrd="0" presId="urn:microsoft.com/office/officeart/2009/3/layout/HorizontalOrganizationChart#472"/>
    <dgm:cxn modelId="{8E037819-5843-A24A-8C59-227FA3A20D40}" type="presParOf" srcId="{ECB55CEB-6DD3-264D-9836-0E0DD715DD88}" destId="{5B238EBA-14D4-7C49-98AE-F8DD5087D315}" srcOrd="1" destOrd="0" presId="urn:microsoft.com/office/officeart/2009/3/layout/HorizontalOrganizationChart#472"/>
    <dgm:cxn modelId="{1FEB992B-5280-2E40-A9C2-D17F1F8F16AD}" type="presParOf" srcId="{F0DC2F47-67CA-934B-AB8F-7950C5CB7078}" destId="{920C8D53-6663-F144-9BDB-33808BBEAB7B}" srcOrd="1" destOrd="0" presId="urn:microsoft.com/office/officeart/2009/3/layout/HorizontalOrganizationChart#472"/>
    <dgm:cxn modelId="{E11F2F06-A1D7-D24A-A24A-0D7DAB9FD5EF}" type="presParOf" srcId="{F0DC2F47-67CA-934B-AB8F-7950C5CB7078}" destId="{E8FF5AA3-088D-1446-9660-5CEB4AC77524}" srcOrd="2" destOrd="0" presId="urn:microsoft.com/office/officeart/2009/3/layout/HorizontalOrganizationChart#472"/>
    <dgm:cxn modelId="{72D40388-608D-8443-8C16-143DFC161556}" type="presParOf" srcId="{C43B4924-C6CD-764E-93B2-E74D48622D41}" destId="{6FD18E58-AD7D-CA40-AA0B-60B770938490}" srcOrd="4" destOrd="0" presId="urn:microsoft.com/office/officeart/2009/3/layout/HorizontalOrganizationChart#472"/>
    <dgm:cxn modelId="{E64A1A70-2E4C-104D-916A-0A931C82248D}" type="presParOf" srcId="{C43B4924-C6CD-764E-93B2-E74D48622D41}" destId="{FCD4A908-C727-FF45-AB53-4798917751A1}" srcOrd="5" destOrd="0" presId="urn:microsoft.com/office/officeart/2009/3/layout/HorizontalOrganizationChart#472"/>
    <dgm:cxn modelId="{70F3250F-64AD-7B48-917F-4A4A9EF3E119}" type="presParOf" srcId="{FCD4A908-C727-FF45-AB53-4798917751A1}" destId="{68FAFCC2-EFC9-9E4C-BDC5-0DDE69E5F486}" srcOrd="0" destOrd="0" presId="urn:microsoft.com/office/officeart/2009/3/layout/HorizontalOrganizationChart#472"/>
    <dgm:cxn modelId="{B436D3AB-7423-2A46-BC91-E1FAA1338525}" type="presParOf" srcId="{68FAFCC2-EFC9-9E4C-BDC5-0DDE69E5F486}" destId="{85B1B5FD-AA6A-1140-A0D7-A733A16FB835}" srcOrd="0" destOrd="0" presId="urn:microsoft.com/office/officeart/2009/3/layout/HorizontalOrganizationChart#472"/>
    <dgm:cxn modelId="{9D056905-746C-3647-8E99-D7EFC058C7FF}" type="presParOf" srcId="{68FAFCC2-EFC9-9E4C-BDC5-0DDE69E5F486}" destId="{819CF0FE-D16D-4C45-B058-EAA24D945514}" srcOrd="1" destOrd="0" presId="urn:microsoft.com/office/officeart/2009/3/layout/HorizontalOrganizationChart#472"/>
    <dgm:cxn modelId="{C05A3F2E-9BF6-6E48-B3D5-7C18339C27AF}" type="presParOf" srcId="{FCD4A908-C727-FF45-AB53-4798917751A1}" destId="{4994E689-D922-FE43-9052-32D3B52BAB91}" srcOrd="1" destOrd="0" presId="urn:microsoft.com/office/officeart/2009/3/layout/HorizontalOrganizationChart#472"/>
    <dgm:cxn modelId="{70A36E16-AE49-724A-A145-5D17E9BD7A03}" type="presParOf" srcId="{FCD4A908-C727-FF45-AB53-4798917751A1}" destId="{5F0D93E7-27B7-4846-AAE9-4F057AE2C8BD}" srcOrd="2" destOrd="0" presId="urn:microsoft.com/office/officeart/2009/3/layout/HorizontalOrganizationChart#472"/>
    <dgm:cxn modelId="{2A4F8B74-4808-2C42-A60D-9432A0424610}" type="presParOf" srcId="{1C681374-7D97-844E-A098-9114C055AA0C}" destId="{1B17B99C-4B2C-9B40-981F-143B2B06EAAC}" srcOrd="2" destOrd="0" presId="urn:microsoft.com/office/officeart/2009/3/layout/HorizontalOrganizationChart#472"/>
    <dgm:cxn modelId="{C3620A79-484D-6D40-A65C-8FD6F09F34D6}" type="presParOf" srcId="{D50235A7-A46E-F142-9483-6FBD96691DB1}" destId="{A053DC34-145E-0A4D-8C06-18D4674D29CB}" srcOrd="2" destOrd="0" presId="urn:microsoft.com/office/officeart/2009/3/layout/HorizontalOrganizationChart#47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3" loCatId="" qsTypeId="urn:microsoft.com/office/officeart/2005/8/quickstyle/simple1#502" qsCatId="simple" csTypeId="urn:microsoft.com/office/officeart/2005/8/colors/accent2_1#236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type="par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78EEBDD5-B58D-524E-AE15-6F836C86CB5C}" type="sib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type="par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E3C2BDD9-8592-244A-9CA6-D0B0B106CA6F}" type="sib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上层建筑</a:t>
          </a:r>
          <a:endParaRPr lang="zh-CN" altLang="en-US" dirty="0">
            <a:solidFill>
              <a:schemeClr val="bg1"/>
            </a:solidFill>
          </a:endParaRPr>
        </a:p>
      </dgm:t>
    </dgm:pt>
    <dgm:pt modelId="{E70D6F73-E103-814D-AF7D-5D551759CB4E}" type="par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54C0448A-18BE-7840-9961-827AE3FCC335}" type="sib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63239522-04DD-DB48-B2DA-3B7F924DFDBA}" type="presOf" srcId="{21DAB426-FD0F-0E4E-BA16-479E09FC7DE9}" destId="{BF9A6A9C-A6BC-CF4E-9741-B942C6BD372B}" srcOrd="0" destOrd="0" presId="urn:microsoft.com/office/officeart/2009/3/layout/HorizontalOrganizationChart#473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1D491A2F-5A7C-2344-9B94-3AC5456F9AC4}" type="presOf" srcId="{40FA8C2C-9023-D24D-9DF7-BD5EC35E8CC6}" destId="{5B238EBA-14D4-7C49-98AE-F8DD5087D315}" srcOrd="1" destOrd="0" presId="urn:microsoft.com/office/officeart/2009/3/layout/HorizontalOrganizationChart#473"/>
    <dgm:cxn modelId="{EC87C021-90B8-964B-995B-BC90ABA8471C}" type="presOf" srcId="{7443DE9D-F091-7E4F-A5F7-F9B38925AA2A}" destId="{2990DCCC-C579-E94E-9732-C680BB1259A9}" srcOrd="1" destOrd="0" presId="urn:microsoft.com/office/officeart/2009/3/layout/HorizontalOrganizationChart#473"/>
    <dgm:cxn modelId="{A305DBA4-195D-D44C-A522-A4F95BECF7E9}" type="presOf" srcId="{99E44975-FC81-E149-A6DF-59917E50C3D4}" destId="{AEB9821B-27D3-0E41-B1E9-082C9009491F}" srcOrd="0" destOrd="0" presId="urn:microsoft.com/office/officeart/2009/3/layout/HorizontalOrganizationChart#473"/>
    <dgm:cxn modelId="{298C369F-E1BE-7B4E-A64E-02FC789B032E}" type="presOf" srcId="{8EAE1897-B613-324E-8D10-96AFE04527CF}" destId="{7D9C2551-D92E-D943-A091-DF824460C786}" srcOrd="1" destOrd="0" presId="urn:microsoft.com/office/officeart/2009/3/layout/HorizontalOrganizationChart#473"/>
    <dgm:cxn modelId="{9635A52F-B8EA-214E-851C-E413A5F04561}" type="presOf" srcId="{E70D6F73-E103-814D-AF7D-5D551759CB4E}" destId="{6FD18E58-AD7D-CA40-AA0B-60B770938490}" srcOrd="0" destOrd="0" presId="urn:microsoft.com/office/officeart/2009/3/layout/HorizontalOrganizationChart#473"/>
    <dgm:cxn modelId="{27C7FB95-553B-8A45-B7E4-5F5EB33E51F1}" type="presOf" srcId="{40FA8C2C-9023-D24D-9DF7-BD5EC35E8CC6}" destId="{1FA33BBA-3CB1-3648-8618-AAF0BB97F4A8}" srcOrd="0" destOrd="0" presId="urn:microsoft.com/office/officeart/2009/3/layout/HorizontalOrganizationChart#473"/>
    <dgm:cxn modelId="{C6F24E53-E5FB-2B48-9F43-C5159238198B}" type="presOf" srcId="{8EAE1897-B613-324E-8D10-96AFE04527CF}" destId="{A42DE166-9DDB-6A42-9B9E-5C5A16BADC27}" srcOrd="0" destOrd="0" presId="urn:microsoft.com/office/officeart/2009/3/layout/HorizontalOrganizationChart#473"/>
    <dgm:cxn modelId="{F96D981B-A1B2-F349-AB11-00A3B3ABD6F9}" type="presOf" srcId="{4BC5D22B-41BA-D749-BDAF-F7968AD9B29F}" destId="{D19E7162-EF17-9C4A-AA74-D16FE447E3ED}" srcOrd="1" destOrd="0" presId="urn:microsoft.com/office/officeart/2009/3/layout/HorizontalOrganizationChart#473"/>
    <dgm:cxn modelId="{F8CF2DCB-0105-DA48-804D-4338E2578AA2}" type="presOf" srcId="{03C28FD4-75AB-FA45-82FD-E1C15AAB8A52}" destId="{85B1B5FD-AA6A-1140-A0D7-A733A16FB835}" srcOrd="0" destOrd="0" presId="urn:microsoft.com/office/officeart/2009/3/layout/HorizontalOrganizationChart#473"/>
    <dgm:cxn modelId="{762AC975-E940-A046-96E4-4D14641F877B}" type="presOf" srcId="{541B3879-EA88-C947-B53F-E94F02A53734}" destId="{0DEA1396-BCB3-7D47-8A43-1B33C6E231B8}" srcOrd="0" destOrd="0" presId="urn:microsoft.com/office/officeart/2009/3/layout/HorizontalOrganizationChart#473"/>
    <dgm:cxn modelId="{BA4917BB-C77E-5345-B1A1-70D54F12434E}" type="presOf" srcId="{7443DE9D-F091-7E4F-A5F7-F9B38925AA2A}" destId="{3D6ED5FA-A5DC-9845-9894-3F42FFA7256E}" srcOrd="0" destOrd="0" presId="urn:microsoft.com/office/officeart/2009/3/layout/HorizontalOrganizationChart#473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EE7CA6B-BABA-9144-9CC3-2291FB717F5B}" type="presOf" srcId="{D37C4802-E8DD-FF44-A1A0-5424B7DB7370}" destId="{1B0942A0-0350-2A4C-9915-C31C93BF6299}" srcOrd="0" destOrd="0" presId="urn:microsoft.com/office/officeart/2009/3/layout/HorizontalOrganizationChart#473"/>
    <dgm:cxn modelId="{C0E33201-C1F5-5142-9F3A-500A61D103AB}" type="presOf" srcId="{3AB197DE-0456-4442-B0C4-200F6DEEF179}" destId="{339FF170-CEED-4C46-8065-E20BBDBB9268}" srcOrd="0" destOrd="0" presId="urn:microsoft.com/office/officeart/2009/3/layout/HorizontalOrganizationChart#473"/>
    <dgm:cxn modelId="{AA4EEA83-CC94-8D41-9032-B7E32E93EBD6}" type="presOf" srcId="{03C28FD4-75AB-FA45-82FD-E1C15AAB8A52}" destId="{819CF0FE-D16D-4C45-B058-EAA24D945514}" srcOrd="1" destOrd="0" presId="urn:microsoft.com/office/officeart/2009/3/layout/HorizontalOrganizationChart#473"/>
    <dgm:cxn modelId="{EF949BA9-4854-CF4A-9E9A-FB25A20540B6}" type="presOf" srcId="{4BC5D22B-41BA-D749-BDAF-F7968AD9B29F}" destId="{94A5CD08-541A-9D49-AEF7-DDB96E01CD1F}" srcOrd="0" destOrd="0" presId="urn:microsoft.com/office/officeart/2009/3/layout/HorizontalOrganizationChart#473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A8BFAD7B-51D6-5A48-AD1D-4EB841D5B8A1}" type="presOf" srcId="{0C5F1CBD-16E1-0E4B-ACCB-5214BE219C01}" destId="{825F099E-42AB-6E4C-BB4D-A10CDC26E91F}" srcOrd="1" destOrd="0" presId="urn:microsoft.com/office/officeart/2009/3/layout/HorizontalOrganizationChart#473"/>
    <dgm:cxn modelId="{E499EF61-E50D-1D48-9775-9AB4F1147DD5}" type="presOf" srcId="{0C5F1CBD-16E1-0E4B-ACCB-5214BE219C01}" destId="{85D42B87-EE01-B543-849A-C3C3CD767EB3}" srcOrd="0" destOrd="0" presId="urn:microsoft.com/office/officeart/2009/3/layout/HorizontalOrganizationChart#473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EAD6A3F0-A288-D842-B416-9438FB73D808}" type="presParOf" srcId="{0DEA1396-BCB3-7D47-8A43-1B33C6E231B8}" destId="{D50235A7-A46E-F142-9483-6FBD96691DB1}" srcOrd="0" destOrd="0" presId="urn:microsoft.com/office/officeart/2009/3/layout/HorizontalOrganizationChart#473"/>
    <dgm:cxn modelId="{DCDED50A-2481-624F-ADC6-6D81188ACF13}" type="presParOf" srcId="{D50235A7-A46E-F142-9483-6FBD96691DB1}" destId="{2BD2701D-4E00-9E45-90ED-3CF56989414C}" srcOrd="0" destOrd="0" presId="urn:microsoft.com/office/officeart/2009/3/layout/HorizontalOrganizationChart#473"/>
    <dgm:cxn modelId="{0189F62F-865B-CC49-BB9E-E5EEE00B84DF}" type="presParOf" srcId="{2BD2701D-4E00-9E45-90ED-3CF56989414C}" destId="{94A5CD08-541A-9D49-AEF7-DDB96E01CD1F}" srcOrd="0" destOrd="0" presId="urn:microsoft.com/office/officeart/2009/3/layout/HorizontalOrganizationChart#473"/>
    <dgm:cxn modelId="{5AD96D0D-5BA7-1143-A9FD-F0E766832F81}" type="presParOf" srcId="{2BD2701D-4E00-9E45-90ED-3CF56989414C}" destId="{D19E7162-EF17-9C4A-AA74-D16FE447E3ED}" srcOrd="1" destOrd="0" presId="urn:microsoft.com/office/officeart/2009/3/layout/HorizontalOrganizationChart#473"/>
    <dgm:cxn modelId="{C3E40E18-5535-E043-8BBA-7DEFE05B6793}" type="presParOf" srcId="{D50235A7-A46E-F142-9483-6FBD96691DB1}" destId="{B799BC21-3A30-8349-AB1A-1D0431C1C1B7}" srcOrd="1" destOrd="0" presId="urn:microsoft.com/office/officeart/2009/3/layout/HorizontalOrganizationChart#473"/>
    <dgm:cxn modelId="{C1B1EC62-1928-DE4B-A8EE-BB52D41BA244}" type="presParOf" srcId="{B799BC21-3A30-8349-AB1A-1D0431C1C1B7}" destId="{339FF170-CEED-4C46-8065-E20BBDBB9268}" srcOrd="0" destOrd="0" presId="urn:microsoft.com/office/officeart/2009/3/layout/HorizontalOrganizationChart#473"/>
    <dgm:cxn modelId="{669C8143-B8CF-9648-9B62-11833612E23B}" type="presParOf" srcId="{B799BC21-3A30-8349-AB1A-1D0431C1C1B7}" destId="{1B40BA32-0CEF-024A-9928-F5BD180B2D29}" srcOrd="1" destOrd="0" presId="urn:microsoft.com/office/officeart/2009/3/layout/HorizontalOrganizationChart#473"/>
    <dgm:cxn modelId="{2331D2B2-4497-324C-B333-87AFDBD0271E}" type="presParOf" srcId="{1B40BA32-0CEF-024A-9928-F5BD180B2D29}" destId="{37B97F96-27D8-E34B-961C-E2D1494B0A24}" srcOrd="0" destOrd="0" presId="urn:microsoft.com/office/officeart/2009/3/layout/HorizontalOrganizationChart#473"/>
    <dgm:cxn modelId="{877BA10B-A8E7-BD4C-9127-D8C563FF4ED6}" type="presParOf" srcId="{37B97F96-27D8-E34B-961C-E2D1494B0A24}" destId="{85D42B87-EE01-B543-849A-C3C3CD767EB3}" srcOrd="0" destOrd="0" presId="urn:microsoft.com/office/officeart/2009/3/layout/HorizontalOrganizationChart#473"/>
    <dgm:cxn modelId="{B8CC203E-E98C-A842-A62A-22A6869CCC11}" type="presParOf" srcId="{37B97F96-27D8-E34B-961C-E2D1494B0A24}" destId="{825F099E-42AB-6E4C-BB4D-A10CDC26E91F}" srcOrd="1" destOrd="0" presId="urn:microsoft.com/office/officeart/2009/3/layout/HorizontalOrganizationChart#473"/>
    <dgm:cxn modelId="{D4FBC118-89D5-3E45-9838-8D04C5005DB3}" type="presParOf" srcId="{1B40BA32-0CEF-024A-9928-F5BD180B2D29}" destId="{19A28342-6562-954E-9988-9A5B838F9C61}" srcOrd="1" destOrd="0" presId="urn:microsoft.com/office/officeart/2009/3/layout/HorizontalOrganizationChart#473"/>
    <dgm:cxn modelId="{57BC29EA-8294-7344-B0EE-5354DCB8578A}" type="presParOf" srcId="{1B40BA32-0CEF-024A-9928-F5BD180B2D29}" destId="{B13D30BE-1773-3947-A508-C4BD92319E7A}" srcOrd="2" destOrd="0" presId="urn:microsoft.com/office/officeart/2009/3/layout/HorizontalOrganizationChart#473"/>
    <dgm:cxn modelId="{DF719331-F838-BC4E-8596-7A83C38F93A9}" type="presParOf" srcId="{B799BC21-3A30-8349-AB1A-1D0431C1C1B7}" destId="{1B0942A0-0350-2A4C-9915-C31C93BF6299}" srcOrd="2" destOrd="0" presId="urn:microsoft.com/office/officeart/2009/3/layout/HorizontalOrganizationChart#473"/>
    <dgm:cxn modelId="{BC0A6384-062E-1B4F-9975-5B27506FC66E}" type="presParOf" srcId="{B799BC21-3A30-8349-AB1A-1D0431C1C1B7}" destId="{1C681374-7D97-844E-A098-9114C055AA0C}" srcOrd="3" destOrd="0" presId="urn:microsoft.com/office/officeart/2009/3/layout/HorizontalOrganizationChart#473"/>
    <dgm:cxn modelId="{333234A1-9ABC-C740-8F35-4604D9CC0345}" type="presParOf" srcId="{1C681374-7D97-844E-A098-9114C055AA0C}" destId="{4A9EF5B2-0FA0-1748-B1F5-DE1A374531C7}" srcOrd="0" destOrd="0" presId="urn:microsoft.com/office/officeart/2009/3/layout/HorizontalOrganizationChart#473"/>
    <dgm:cxn modelId="{5930F6FB-26D9-324C-83DF-A3BDF3CB4998}" type="presParOf" srcId="{4A9EF5B2-0FA0-1748-B1F5-DE1A374531C7}" destId="{A42DE166-9DDB-6A42-9B9E-5C5A16BADC27}" srcOrd="0" destOrd="0" presId="urn:microsoft.com/office/officeart/2009/3/layout/HorizontalOrganizationChart#473"/>
    <dgm:cxn modelId="{F1FA65B0-1E69-D543-B6D2-FE297A028611}" type="presParOf" srcId="{4A9EF5B2-0FA0-1748-B1F5-DE1A374531C7}" destId="{7D9C2551-D92E-D943-A091-DF824460C786}" srcOrd="1" destOrd="0" presId="urn:microsoft.com/office/officeart/2009/3/layout/HorizontalOrganizationChart#473"/>
    <dgm:cxn modelId="{16336C05-BB98-CF45-8007-01FA590B448A}" type="presParOf" srcId="{1C681374-7D97-844E-A098-9114C055AA0C}" destId="{C43B4924-C6CD-764E-93B2-E74D48622D41}" srcOrd="1" destOrd="0" presId="urn:microsoft.com/office/officeart/2009/3/layout/HorizontalOrganizationChart#473"/>
    <dgm:cxn modelId="{671882FA-63A4-0C47-B586-48B28643CDA3}" type="presParOf" srcId="{C43B4924-C6CD-764E-93B2-E74D48622D41}" destId="{BF9A6A9C-A6BC-CF4E-9741-B942C6BD372B}" srcOrd="0" destOrd="0" presId="urn:microsoft.com/office/officeart/2009/3/layout/HorizontalOrganizationChart#473"/>
    <dgm:cxn modelId="{8CCAC6B8-B527-E843-8380-1642F7D696B4}" type="presParOf" srcId="{C43B4924-C6CD-764E-93B2-E74D48622D41}" destId="{9A9612A4-6602-C440-9EEA-3B7C5A65EE9C}" srcOrd="1" destOrd="0" presId="urn:microsoft.com/office/officeart/2009/3/layout/HorizontalOrganizationChart#473"/>
    <dgm:cxn modelId="{F943D8BB-DD8C-9F42-A9E0-4E7C98F25F61}" type="presParOf" srcId="{9A9612A4-6602-C440-9EEA-3B7C5A65EE9C}" destId="{A0DB7AFA-EAEA-C643-AA89-9CA9E66DD136}" srcOrd="0" destOrd="0" presId="urn:microsoft.com/office/officeart/2009/3/layout/HorizontalOrganizationChart#473"/>
    <dgm:cxn modelId="{69758A19-D3F6-2847-80BE-AA6E3551B1F2}" type="presParOf" srcId="{A0DB7AFA-EAEA-C643-AA89-9CA9E66DD136}" destId="{3D6ED5FA-A5DC-9845-9894-3F42FFA7256E}" srcOrd="0" destOrd="0" presId="urn:microsoft.com/office/officeart/2009/3/layout/HorizontalOrganizationChart#473"/>
    <dgm:cxn modelId="{73EFEEBE-35C0-0240-9CF2-98BE4FDF94A3}" type="presParOf" srcId="{A0DB7AFA-EAEA-C643-AA89-9CA9E66DD136}" destId="{2990DCCC-C579-E94E-9732-C680BB1259A9}" srcOrd="1" destOrd="0" presId="urn:microsoft.com/office/officeart/2009/3/layout/HorizontalOrganizationChart#473"/>
    <dgm:cxn modelId="{FABFC9C0-4E5B-5A4D-A3B1-25B9FF87FFBE}" type="presParOf" srcId="{9A9612A4-6602-C440-9EEA-3B7C5A65EE9C}" destId="{62F0056D-E2E3-6B4B-8838-15538DEA9848}" srcOrd="1" destOrd="0" presId="urn:microsoft.com/office/officeart/2009/3/layout/HorizontalOrganizationChart#473"/>
    <dgm:cxn modelId="{168A25DD-F9D3-4B4B-9B18-6D4117962B62}" type="presParOf" srcId="{9A9612A4-6602-C440-9EEA-3B7C5A65EE9C}" destId="{66F64E0C-FAB6-5D47-AD78-26EFDE93ACD7}" srcOrd="2" destOrd="0" presId="urn:microsoft.com/office/officeart/2009/3/layout/HorizontalOrganizationChart#473"/>
    <dgm:cxn modelId="{4206DD85-6249-9E4F-BA40-4588B07AD551}" type="presParOf" srcId="{C43B4924-C6CD-764E-93B2-E74D48622D41}" destId="{AEB9821B-27D3-0E41-B1E9-082C9009491F}" srcOrd="2" destOrd="0" presId="urn:microsoft.com/office/officeart/2009/3/layout/HorizontalOrganizationChart#473"/>
    <dgm:cxn modelId="{0441FD8C-F681-954F-BD70-0FECC1FC2E6E}" type="presParOf" srcId="{C43B4924-C6CD-764E-93B2-E74D48622D41}" destId="{F0DC2F47-67CA-934B-AB8F-7950C5CB7078}" srcOrd="3" destOrd="0" presId="urn:microsoft.com/office/officeart/2009/3/layout/HorizontalOrganizationChart#473"/>
    <dgm:cxn modelId="{4503CBD6-08DB-E940-900C-A8A10910774B}" type="presParOf" srcId="{F0DC2F47-67CA-934B-AB8F-7950C5CB7078}" destId="{ECB55CEB-6DD3-264D-9836-0E0DD715DD88}" srcOrd="0" destOrd="0" presId="urn:microsoft.com/office/officeart/2009/3/layout/HorizontalOrganizationChart#473"/>
    <dgm:cxn modelId="{E0DCDA69-CF70-F745-BBCC-28CAE5A55388}" type="presParOf" srcId="{ECB55CEB-6DD3-264D-9836-0E0DD715DD88}" destId="{1FA33BBA-3CB1-3648-8618-AAF0BB97F4A8}" srcOrd="0" destOrd="0" presId="urn:microsoft.com/office/officeart/2009/3/layout/HorizontalOrganizationChart#473"/>
    <dgm:cxn modelId="{CC588374-4695-DA48-AA06-4409B45C6B2C}" type="presParOf" srcId="{ECB55CEB-6DD3-264D-9836-0E0DD715DD88}" destId="{5B238EBA-14D4-7C49-98AE-F8DD5087D315}" srcOrd="1" destOrd="0" presId="urn:microsoft.com/office/officeart/2009/3/layout/HorizontalOrganizationChart#473"/>
    <dgm:cxn modelId="{DE03D691-7A20-0B43-B632-0866672D791E}" type="presParOf" srcId="{F0DC2F47-67CA-934B-AB8F-7950C5CB7078}" destId="{920C8D53-6663-F144-9BDB-33808BBEAB7B}" srcOrd="1" destOrd="0" presId="urn:microsoft.com/office/officeart/2009/3/layout/HorizontalOrganizationChart#473"/>
    <dgm:cxn modelId="{1CD0DFA5-E4AA-E647-9797-48FFCD4BC737}" type="presParOf" srcId="{F0DC2F47-67CA-934B-AB8F-7950C5CB7078}" destId="{E8FF5AA3-088D-1446-9660-5CEB4AC77524}" srcOrd="2" destOrd="0" presId="urn:microsoft.com/office/officeart/2009/3/layout/HorizontalOrganizationChart#473"/>
    <dgm:cxn modelId="{E4BC3AAC-0DA0-574C-B4D6-E01A11D26BE9}" type="presParOf" srcId="{C43B4924-C6CD-764E-93B2-E74D48622D41}" destId="{6FD18E58-AD7D-CA40-AA0B-60B770938490}" srcOrd="4" destOrd="0" presId="urn:microsoft.com/office/officeart/2009/3/layout/HorizontalOrganizationChart#473"/>
    <dgm:cxn modelId="{1CD6CA2B-56D6-6940-B5C2-4F960EF96487}" type="presParOf" srcId="{C43B4924-C6CD-764E-93B2-E74D48622D41}" destId="{FCD4A908-C727-FF45-AB53-4798917751A1}" srcOrd="5" destOrd="0" presId="urn:microsoft.com/office/officeart/2009/3/layout/HorizontalOrganizationChart#473"/>
    <dgm:cxn modelId="{47FBA9D8-306D-0741-8AF9-25B0CBB5F813}" type="presParOf" srcId="{FCD4A908-C727-FF45-AB53-4798917751A1}" destId="{68FAFCC2-EFC9-9E4C-BDC5-0DDE69E5F486}" srcOrd="0" destOrd="0" presId="urn:microsoft.com/office/officeart/2009/3/layout/HorizontalOrganizationChart#473"/>
    <dgm:cxn modelId="{F687B387-E147-0C48-B05F-7621B0009A12}" type="presParOf" srcId="{68FAFCC2-EFC9-9E4C-BDC5-0DDE69E5F486}" destId="{85B1B5FD-AA6A-1140-A0D7-A733A16FB835}" srcOrd="0" destOrd="0" presId="urn:microsoft.com/office/officeart/2009/3/layout/HorizontalOrganizationChart#473"/>
    <dgm:cxn modelId="{0F4649B4-EA32-9B4D-9C02-180A194CA7CD}" type="presParOf" srcId="{68FAFCC2-EFC9-9E4C-BDC5-0DDE69E5F486}" destId="{819CF0FE-D16D-4C45-B058-EAA24D945514}" srcOrd="1" destOrd="0" presId="urn:microsoft.com/office/officeart/2009/3/layout/HorizontalOrganizationChart#473"/>
    <dgm:cxn modelId="{2487C8B5-1981-7042-B3B4-FEF68C046B9C}" type="presParOf" srcId="{FCD4A908-C727-FF45-AB53-4798917751A1}" destId="{4994E689-D922-FE43-9052-32D3B52BAB91}" srcOrd="1" destOrd="0" presId="urn:microsoft.com/office/officeart/2009/3/layout/HorizontalOrganizationChart#473"/>
    <dgm:cxn modelId="{345D0044-20C7-9646-8A28-716985A03E75}" type="presParOf" srcId="{FCD4A908-C727-FF45-AB53-4798917751A1}" destId="{5F0D93E7-27B7-4846-AAE9-4F057AE2C8BD}" srcOrd="2" destOrd="0" presId="urn:microsoft.com/office/officeart/2009/3/layout/HorizontalOrganizationChart#473"/>
    <dgm:cxn modelId="{6BABBDC3-18B1-1A40-BA1C-72A6B45C4C28}" type="presParOf" srcId="{1C681374-7D97-844E-A098-9114C055AA0C}" destId="{1B17B99C-4B2C-9B40-981F-143B2B06EAAC}" srcOrd="2" destOrd="0" presId="urn:microsoft.com/office/officeart/2009/3/layout/HorizontalOrganizationChart#473"/>
    <dgm:cxn modelId="{F20566B5-58AE-DE46-A382-00CF42725D80}" type="presParOf" srcId="{D50235A7-A46E-F142-9483-6FBD96691DB1}" destId="{A053DC34-145E-0A4D-8C06-18D4674D29CB}" srcOrd="2" destOrd="0" presId="urn:microsoft.com/office/officeart/2009/3/layout/HorizontalOrganizationChart#47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4" loCatId="" qsTypeId="urn:microsoft.com/office/officeart/2005/8/quickstyle/simple1#503" qsCatId="simple" csTypeId="urn:microsoft.com/office/officeart/2005/8/colors/accent2_1#237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type="par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78EEBDD5-B58D-524E-AE15-6F836C86CB5C}" type="sib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type="par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E3C2BDD9-8592-244A-9CA6-D0B0B106CA6F}" type="sib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上层建筑</a:t>
          </a:r>
          <a:endParaRPr lang="zh-CN" altLang="en-US" dirty="0">
            <a:solidFill>
              <a:schemeClr val="bg1"/>
            </a:solidFill>
          </a:endParaRPr>
        </a:p>
      </dgm:t>
    </dgm:pt>
    <dgm:pt modelId="{E70D6F73-E103-814D-AF7D-5D551759CB4E}" type="par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54C0448A-18BE-7840-9961-827AE3FCC335}" type="sib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18EF666D-B029-C749-BCC3-679470C4B9D8}" type="presOf" srcId="{541B3879-EA88-C947-B53F-E94F02A53734}" destId="{0DEA1396-BCB3-7D47-8A43-1B33C6E231B8}" srcOrd="0" destOrd="0" presId="urn:microsoft.com/office/officeart/2009/3/layout/HorizontalOrganizationChart#474"/>
    <dgm:cxn modelId="{673E957B-BDD0-494A-9DC2-90F4B6011272}" type="presOf" srcId="{8EAE1897-B613-324E-8D10-96AFE04527CF}" destId="{7D9C2551-D92E-D943-A091-DF824460C786}" srcOrd="1" destOrd="0" presId="urn:microsoft.com/office/officeart/2009/3/layout/HorizontalOrganizationChart#474"/>
    <dgm:cxn modelId="{766FA49D-11BF-8144-AD89-4E4B9BF3D095}" type="presOf" srcId="{4BC5D22B-41BA-D749-BDAF-F7968AD9B29F}" destId="{D19E7162-EF17-9C4A-AA74-D16FE447E3ED}" srcOrd="1" destOrd="0" presId="urn:microsoft.com/office/officeart/2009/3/layout/HorizontalOrganizationChart#474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44AE8B8B-02A2-274F-8ED1-B4BEBF62A59E}" type="presOf" srcId="{3AB197DE-0456-4442-B0C4-200F6DEEF179}" destId="{339FF170-CEED-4C46-8065-E20BBDBB9268}" srcOrd="0" destOrd="0" presId="urn:microsoft.com/office/officeart/2009/3/layout/HorizontalOrganizationChart#474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4F5668FA-6CE5-8149-8627-9D5C1DD81E72}" type="presOf" srcId="{4BC5D22B-41BA-D749-BDAF-F7968AD9B29F}" destId="{94A5CD08-541A-9D49-AEF7-DDB96E01CD1F}" srcOrd="0" destOrd="0" presId="urn:microsoft.com/office/officeart/2009/3/layout/HorizontalOrganizationChart#474"/>
    <dgm:cxn modelId="{D7DC9B8B-3FD8-9048-8E13-60432E202149}" type="presOf" srcId="{7443DE9D-F091-7E4F-A5F7-F9B38925AA2A}" destId="{2990DCCC-C579-E94E-9732-C680BB1259A9}" srcOrd="1" destOrd="0" presId="urn:microsoft.com/office/officeart/2009/3/layout/HorizontalOrganizationChart#474"/>
    <dgm:cxn modelId="{B61B83E1-0FC2-E244-8D39-AAEC4D59036A}" type="presOf" srcId="{03C28FD4-75AB-FA45-82FD-E1C15AAB8A52}" destId="{85B1B5FD-AA6A-1140-A0D7-A733A16FB835}" srcOrd="0" destOrd="0" presId="urn:microsoft.com/office/officeart/2009/3/layout/HorizontalOrganizationChart#474"/>
    <dgm:cxn modelId="{27449AD6-CC0D-2F45-9C99-46B3BFA30417}" type="presOf" srcId="{7443DE9D-F091-7E4F-A5F7-F9B38925AA2A}" destId="{3D6ED5FA-A5DC-9845-9894-3F42FFA7256E}" srcOrd="0" destOrd="0" presId="urn:microsoft.com/office/officeart/2009/3/layout/HorizontalOrganizationChart#474"/>
    <dgm:cxn modelId="{B7E62FE1-AE4C-AC44-896A-6EA1A6D4321F}" type="presOf" srcId="{40FA8C2C-9023-D24D-9DF7-BD5EC35E8CC6}" destId="{1FA33BBA-3CB1-3648-8618-AAF0BB97F4A8}" srcOrd="0" destOrd="0" presId="urn:microsoft.com/office/officeart/2009/3/layout/HorizontalOrganizationChart#474"/>
    <dgm:cxn modelId="{2C722FB1-35F9-284D-A7E5-FEAF2D308338}" type="presOf" srcId="{03C28FD4-75AB-FA45-82FD-E1C15AAB8A52}" destId="{819CF0FE-D16D-4C45-B058-EAA24D945514}" srcOrd="1" destOrd="0" presId="urn:microsoft.com/office/officeart/2009/3/layout/HorizontalOrganizationChart#474"/>
    <dgm:cxn modelId="{733B200C-9684-2446-9739-1FD080DE6007}" type="presOf" srcId="{0C5F1CBD-16E1-0E4B-ACCB-5214BE219C01}" destId="{825F099E-42AB-6E4C-BB4D-A10CDC26E91F}" srcOrd="1" destOrd="0" presId="urn:microsoft.com/office/officeart/2009/3/layout/HorizontalOrganizationChart#474"/>
    <dgm:cxn modelId="{281EC5FF-9395-704F-B647-CB59295B8F0C}" type="presOf" srcId="{21DAB426-FD0F-0E4E-BA16-479E09FC7DE9}" destId="{BF9A6A9C-A6BC-CF4E-9741-B942C6BD372B}" srcOrd="0" destOrd="0" presId="urn:microsoft.com/office/officeart/2009/3/layout/HorizontalOrganizationChart#474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83198B7F-2B2C-7644-ADEF-FAE5F6A70AFD}" type="presOf" srcId="{D37C4802-E8DD-FF44-A1A0-5424B7DB7370}" destId="{1B0942A0-0350-2A4C-9915-C31C93BF6299}" srcOrd="0" destOrd="0" presId="urn:microsoft.com/office/officeart/2009/3/layout/HorizontalOrganizationChart#474"/>
    <dgm:cxn modelId="{CFDCC0FF-C410-D740-8959-F3B2E23C3E3A}" type="presOf" srcId="{E70D6F73-E103-814D-AF7D-5D551759CB4E}" destId="{6FD18E58-AD7D-CA40-AA0B-60B770938490}" srcOrd="0" destOrd="0" presId="urn:microsoft.com/office/officeart/2009/3/layout/HorizontalOrganizationChart#474"/>
    <dgm:cxn modelId="{EE6EB59E-7C4B-0C4A-A47E-6FDA09EB7303}" type="presOf" srcId="{0C5F1CBD-16E1-0E4B-ACCB-5214BE219C01}" destId="{85D42B87-EE01-B543-849A-C3C3CD767EB3}" srcOrd="0" destOrd="0" presId="urn:microsoft.com/office/officeart/2009/3/layout/HorizontalOrganizationChart#474"/>
    <dgm:cxn modelId="{A4502B4E-2C71-1843-9D53-98254250FF7C}" type="presOf" srcId="{40FA8C2C-9023-D24D-9DF7-BD5EC35E8CC6}" destId="{5B238EBA-14D4-7C49-98AE-F8DD5087D315}" srcOrd="1" destOrd="0" presId="urn:microsoft.com/office/officeart/2009/3/layout/HorizontalOrganizationChart#474"/>
    <dgm:cxn modelId="{2F859388-7400-0D43-BBD5-E8B392D1C019}" type="presOf" srcId="{8EAE1897-B613-324E-8D10-96AFE04527CF}" destId="{A42DE166-9DDB-6A42-9B9E-5C5A16BADC27}" srcOrd="0" destOrd="0" presId="urn:microsoft.com/office/officeart/2009/3/layout/HorizontalOrganizationChart#474"/>
    <dgm:cxn modelId="{46068EA1-5C2B-F840-84E1-2A319BAEB351}" type="presOf" srcId="{99E44975-FC81-E149-A6DF-59917E50C3D4}" destId="{AEB9821B-27D3-0E41-B1E9-082C9009491F}" srcOrd="0" destOrd="0" presId="urn:microsoft.com/office/officeart/2009/3/layout/HorizontalOrganizationChart#474"/>
    <dgm:cxn modelId="{2A15F5E9-4ECF-DD4C-BC38-E9E74512292D}" type="presParOf" srcId="{0DEA1396-BCB3-7D47-8A43-1B33C6E231B8}" destId="{D50235A7-A46E-F142-9483-6FBD96691DB1}" srcOrd="0" destOrd="0" presId="urn:microsoft.com/office/officeart/2009/3/layout/HorizontalOrganizationChart#474"/>
    <dgm:cxn modelId="{66689E80-EACA-2540-B2BE-94F8C9993543}" type="presParOf" srcId="{D50235A7-A46E-F142-9483-6FBD96691DB1}" destId="{2BD2701D-4E00-9E45-90ED-3CF56989414C}" srcOrd="0" destOrd="0" presId="urn:microsoft.com/office/officeart/2009/3/layout/HorizontalOrganizationChart#474"/>
    <dgm:cxn modelId="{3A58D358-25EF-8F44-B73D-A9F753CA512D}" type="presParOf" srcId="{2BD2701D-4E00-9E45-90ED-3CF56989414C}" destId="{94A5CD08-541A-9D49-AEF7-DDB96E01CD1F}" srcOrd="0" destOrd="0" presId="urn:microsoft.com/office/officeart/2009/3/layout/HorizontalOrganizationChart#474"/>
    <dgm:cxn modelId="{03924631-D7EA-9943-9AF4-5B42AA0BB5C9}" type="presParOf" srcId="{2BD2701D-4E00-9E45-90ED-3CF56989414C}" destId="{D19E7162-EF17-9C4A-AA74-D16FE447E3ED}" srcOrd="1" destOrd="0" presId="urn:microsoft.com/office/officeart/2009/3/layout/HorizontalOrganizationChart#474"/>
    <dgm:cxn modelId="{144FF687-A96A-DA4E-8E34-93C9224C072E}" type="presParOf" srcId="{D50235A7-A46E-F142-9483-6FBD96691DB1}" destId="{B799BC21-3A30-8349-AB1A-1D0431C1C1B7}" srcOrd="1" destOrd="0" presId="urn:microsoft.com/office/officeart/2009/3/layout/HorizontalOrganizationChart#474"/>
    <dgm:cxn modelId="{733DF881-A802-994B-AFE7-322731788CCD}" type="presParOf" srcId="{B799BC21-3A30-8349-AB1A-1D0431C1C1B7}" destId="{339FF170-CEED-4C46-8065-E20BBDBB9268}" srcOrd="0" destOrd="0" presId="urn:microsoft.com/office/officeart/2009/3/layout/HorizontalOrganizationChart#474"/>
    <dgm:cxn modelId="{3A9FE92D-6F99-A94E-879F-92BEBB1038AE}" type="presParOf" srcId="{B799BC21-3A30-8349-AB1A-1D0431C1C1B7}" destId="{1B40BA32-0CEF-024A-9928-F5BD180B2D29}" srcOrd="1" destOrd="0" presId="urn:microsoft.com/office/officeart/2009/3/layout/HorizontalOrganizationChart#474"/>
    <dgm:cxn modelId="{0B25BB54-5BF7-0A4E-9171-E980E26BC992}" type="presParOf" srcId="{1B40BA32-0CEF-024A-9928-F5BD180B2D29}" destId="{37B97F96-27D8-E34B-961C-E2D1494B0A24}" srcOrd="0" destOrd="0" presId="urn:microsoft.com/office/officeart/2009/3/layout/HorizontalOrganizationChart#474"/>
    <dgm:cxn modelId="{EF7F97B4-5DBB-DF49-B377-33B4B2E894ED}" type="presParOf" srcId="{37B97F96-27D8-E34B-961C-E2D1494B0A24}" destId="{85D42B87-EE01-B543-849A-C3C3CD767EB3}" srcOrd="0" destOrd="0" presId="urn:microsoft.com/office/officeart/2009/3/layout/HorizontalOrganizationChart#474"/>
    <dgm:cxn modelId="{8EF646B4-EDFD-B746-9C44-589BDD5FD799}" type="presParOf" srcId="{37B97F96-27D8-E34B-961C-E2D1494B0A24}" destId="{825F099E-42AB-6E4C-BB4D-A10CDC26E91F}" srcOrd="1" destOrd="0" presId="urn:microsoft.com/office/officeart/2009/3/layout/HorizontalOrganizationChart#474"/>
    <dgm:cxn modelId="{86C56092-ABBC-1A48-BA3B-51BE9D8A361A}" type="presParOf" srcId="{1B40BA32-0CEF-024A-9928-F5BD180B2D29}" destId="{19A28342-6562-954E-9988-9A5B838F9C61}" srcOrd="1" destOrd="0" presId="urn:microsoft.com/office/officeart/2009/3/layout/HorizontalOrganizationChart#474"/>
    <dgm:cxn modelId="{F53B1810-6330-9446-B395-2FF68E542506}" type="presParOf" srcId="{1B40BA32-0CEF-024A-9928-F5BD180B2D29}" destId="{B13D30BE-1773-3947-A508-C4BD92319E7A}" srcOrd="2" destOrd="0" presId="urn:microsoft.com/office/officeart/2009/3/layout/HorizontalOrganizationChart#474"/>
    <dgm:cxn modelId="{F755EA1D-C7D2-6A47-B6A3-7DD12DB4EBD0}" type="presParOf" srcId="{B799BC21-3A30-8349-AB1A-1D0431C1C1B7}" destId="{1B0942A0-0350-2A4C-9915-C31C93BF6299}" srcOrd="2" destOrd="0" presId="urn:microsoft.com/office/officeart/2009/3/layout/HorizontalOrganizationChart#474"/>
    <dgm:cxn modelId="{0E659F00-75C1-B246-BDE0-BC5D0AAEF58E}" type="presParOf" srcId="{B799BC21-3A30-8349-AB1A-1D0431C1C1B7}" destId="{1C681374-7D97-844E-A098-9114C055AA0C}" srcOrd="3" destOrd="0" presId="urn:microsoft.com/office/officeart/2009/3/layout/HorizontalOrganizationChart#474"/>
    <dgm:cxn modelId="{89AF5D90-44A6-AB47-9CA8-8A14D1F59C04}" type="presParOf" srcId="{1C681374-7D97-844E-A098-9114C055AA0C}" destId="{4A9EF5B2-0FA0-1748-B1F5-DE1A374531C7}" srcOrd="0" destOrd="0" presId="urn:microsoft.com/office/officeart/2009/3/layout/HorizontalOrganizationChart#474"/>
    <dgm:cxn modelId="{A0B70F9F-BF5A-A44B-A44D-B41162975B01}" type="presParOf" srcId="{4A9EF5B2-0FA0-1748-B1F5-DE1A374531C7}" destId="{A42DE166-9DDB-6A42-9B9E-5C5A16BADC27}" srcOrd="0" destOrd="0" presId="urn:microsoft.com/office/officeart/2009/3/layout/HorizontalOrganizationChart#474"/>
    <dgm:cxn modelId="{9048CAE7-466D-C44B-A9B0-D23E8BDCDB56}" type="presParOf" srcId="{4A9EF5B2-0FA0-1748-B1F5-DE1A374531C7}" destId="{7D9C2551-D92E-D943-A091-DF824460C786}" srcOrd="1" destOrd="0" presId="urn:microsoft.com/office/officeart/2009/3/layout/HorizontalOrganizationChart#474"/>
    <dgm:cxn modelId="{A212FC94-08E3-394B-8439-BB7563234764}" type="presParOf" srcId="{1C681374-7D97-844E-A098-9114C055AA0C}" destId="{C43B4924-C6CD-764E-93B2-E74D48622D41}" srcOrd="1" destOrd="0" presId="urn:microsoft.com/office/officeart/2009/3/layout/HorizontalOrganizationChart#474"/>
    <dgm:cxn modelId="{099FA59F-FBBE-5647-8CE4-7DD535C692C4}" type="presParOf" srcId="{C43B4924-C6CD-764E-93B2-E74D48622D41}" destId="{BF9A6A9C-A6BC-CF4E-9741-B942C6BD372B}" srcOrd="0" destOrd="0" presId="urn:microsoft.com/office/officeart/2009/3/layout/HorizontalOrganizationChart#474"/>
    <dgm:cxn modelId="{FD81431A-E33A-1F45-AF78-177710610249}" type="presParOf" srcId="{C43B4924-C6CD-764E-93B2-E74D48622D41}" destId="{9A9612A4-6602-C440-9EEA-3B7C5A65EE9C}" srcOrd="1" destOrd="0" presId="urn:microsoft.com/office/officeart/2009/3/layout/HorizontalOrganizationChart#474"/>
    <dgm:cxn modelId="{8AF79950-E4BB-0349-9800-44E4BEB0487B}" type="presParOf" srcId="{9A9612A4-6602-C440-9EEA-3B7C5A65EE9C}" destId="{A0DB7AFA-EAEA-C643-AA89-9CA9E66DD136}" srcOrd="0" destOrd="0" presId="urn:microsoft.com/office/officeart/2009/3/layout/HorizontalOrganizationChart#474"/>
    <dgm:cxn modelId="{7CE9CE0A-D414-6C4C-BBD7-729911C7AEDF}" type="presParOf" srcId="{A0DB7AFA-EAEA-C643-AA89-9CA9E66DD136}" destId="{3D6ED5FA-A5DC-9845-9894-3F42FFA7256E}" srcOrd="0" destOrd="0" presId="urn:microsoft.com/office/officeart/2009/3/layout/HorizontalOrganizationChart#474"/>
    <dgm:cxn modelId="{6536EF3C-2D25-2E40-A677-7642E1DCB1EE}" type="presParOf" srcId="{A0DB7AFA-EAEA-C643-AA89-9CA9E66DD136}" destId="{2990DCCC-C579-E94E-9732-C680BB1259A9}" srcOrd="1" destOrd="0" presId="urn:microsoft.com/office/officeart/2009/3/layout/HorizontalOrganizationChart#474"/>
    <dgm:cxn modelId="{555933A0-FB8A-A14B-B2D7-CCB3099285AE}" type="presParOf" srcId="{9A9612A4-6602-C440-9EEA-3B7C5A65EE9C}" destId="{62F0056D-E2E3-6B4B-8838-15538DEA9848}" srcOrd="1" destOrd="0" presId="urn:microsoft.com/office/officeart/2009/3/layout/HorizontalOrganizationChart#474"/>
    <dgm:cxn modelId="{B7118FE3-DC31-094F-BA3A-3CB82D91B478}" type="presParOf" srcId="{9A9612A4-6602-C440-9EEA-3B7C5A65EE9C}" destId="{66F64E0C-FAB6-5D47-AD78-26EFDE93ACD7}" srcOrd="2" destOrd="0" presId="urn:microsoft.com/office/officeart/2009/3/layout/HorizontalOrganizationChart#474"/>
    <dgm:cxn modelId="{23934396-0C7F-FA46-8F58-66C1B77BE569}" type="presParOf" srcId="{C43B4924-C6CD-764E-93B2-E74D48622D41}" destId="{AEB9821B-27D3-0E41-B1E9-082C9009491F}" srcOrd="2" destOrd="0" presId="urn:microsoft.com/office/officeart/2009/3/layout/HorizontalOrganizationChart#474"/>
    <dgm:cxn modelId="{14F35415-D186-7F4F-9388-58D97A760654}" type="presParOf" srcId="{C43B4924-C6CD-764E-93B2-E74D48622D41}" destId="{F0DC2F47-67CA-934B-AB8F-7950C5CB7078}" srcOrd="3" destOrd="0" presId="urn:microsoft.com/office/officeart/2009/3/layout/HorizontalOrganizationChart#474"/>
    <dgm:cxn modelId="{76E1BC8A-4A33-4846-85BE-2E29CB98A548}" type="presParOf" srcId="{F0DC2F47-67CA-934B-AB8F-7950C5CB7078}" destId="{ECB55CEB-6DD3-264D-9836-0E0DD715DD88}" srcOrd="0" destOrd="0" presId="urn:microsoft.com/office/officeart/2009/3/layout/HorizontalOrganizationChart#474"/>
    <dgm:cxn modelId="{83BD985F-17EE-F94F-BB2B-45987CD4A66F}" type="presParOf" srcId="{ECB55CEB-6DD3-264D-9836-0E0DD715DD88}" destId="{1FA33BBA-3CB1-3648-8618-AAF0BB97F4A8}" srcOrd="0" destOrd="0" presId="urn:microsoft.com/office/officeart/2009/3/layout/HorizontalOrganizationChart#474"/>
    <dgm:cxn modelId="{EF407D20-4DDD-9649-B234-7365BFC8BB5F}" type="presParOf" srcId="{ECB55CEB-6DD3-264D-9836-0E0DD715DD88}" destId="{5B238EBA-14D4-7C49-98AE-F8DD5087D315}" srcOrd="1" destOrd="0" presId="urn:microsoft.com/office/officeart/2009/3/layout/HorizontalOrganizationChart#474"/>
    <dgm:cxn modelId="{CC70E9CB-7AA8-7D4A-B91B-9D9553137EC5}" type="presParOf" srcId="{F0DC2F47-67CA-934B-AB8F-7950C5CB7078}" destId="{920C8D53-6663-F144-9BDB-33808BBEAB7B}" srcOrd="1" destOrd="0" presId="urn:microsoft.com/office/officeart/2009/3/layout/HorizontalOrganizationChart#474"/>
    <dgm:cxn modelId="{F2B03DFD-3F47-7948-B19A-6A61CD26A253}" type="presParOf" srcId="{F0DC2F47-67CA-934B-AB8F-7950C5CB7078}" destId="{E8FF5AA3-088D-1446-9660-5CEB4AC77524}" srcOrd="2" destOrd="0" presId="urn:microsoft.com/office/officeart/2009/3/layout/HorizontalOrganizationChart#474"/>
    <dgm:cxn modelId="{FD52FA19-F03E-1649-9BDD-581751043C92}" type="presParOf" srcId="{C43B4924-C6CD-764E-93B2-E74D48622D41}" destId="{6FD18E58-AD7D-CA40-AA0B-60B770938490}" srcOrd="4" destOrd="0" presId="urn:microsoft.com/office/officeart/2009/3/layout/HorizontalOrganizationChart#474"/>
    <dgm:cxn modelId="{1379EA9C-5904-4C4B-A12E-2585D9A96265}" type="presParOf" srcId="{C43B4924-C6CD-764E-93B2-E74D48622D41}" destId="{FCD4A908-C727-FF45-AB53-4798917751A1}" srcOrd="5" destOrd="0" presId="urn:microsoft.com/office/officeart/2009/3/layout/HorizontalOrganizationChart#474"/>
    <dgm:cxn modelId="{0DAEA649-CF66-FF44-9714-4883EC21E422}" type="presParOf" srcId="{FCD4A908-C727-FF45-AB53-4798917751A1}" destId="{68FAFCC2-EFC9-9E4C-BDC5-0DDE69E5F486}" srcOrd="0" destOrd="0" presId="urn:microsoft.com/office/officeart/2009/3/layout/HorizontalOrganizationChart#474"/>
    <dgm:cxn modelId="{28618F73-80E0-D248-A4AF-5139F8029C74}" type="presParOf" srcId="{68FAFCC2-EFC9-9E4C-BDC5-0DDE69E5F486}" destId="{85B1B5FD-AA6A-1140-A0D7-A733A16FB835}" srcOrd="0" destOrd="0" presId="urn:microsoft.com/office/officeart/2009/3/layout/HorizontalOrganizationChart#474"/>
    <dgm:cxn modelId="{2A35AFB7-E916-5548-A43E-22BB31C5150E}" type="presParOf" srcId="{68FAFCC2-EFC9-9E4C-BDC5-0DDE69E5F486}" destId="{819CF0FE-D16D-4C45-B058-EAA24D945514}" srcOrd="1" destOrd="0" presId="urn:microsoft.com/office/officeart/2009/3/layout/HorizontalOrganizationChart#474"/>
    <dgm:cxn modelId="{4A92A162-1764-A74A-8F7F-319D86D5835E}" type="presParOf" srcId="{FCD4A908-C727-FF45-AB53-4798917751A1}" destId="{4994E689-D922-FE43-9052-32D3B52BAB91}" srcOrd="1" destOrd="0" presId="urn:microsoft.com/office/officeart/2009/3/layout/HorizontalOrganizationChart#474"/>
    <dgm:cxn modelId="{87999CB1-1467-5243-AC7A-6E392D6F93AE}" type="presParOf" srcId="{FCD4A908-C727-FF45-AB53-4798917751A1}" destId="{5F0D93E7-27B7-4846-AAE9-4F057AE2C8BD}" srcOrd="2" destOrd="0" presId="urn:microsoft.com/office/officeart/2009/3/layout/HorizontalOrganizationChart#474"/>
    <dgm:cxn modelId="{C84495CD-A7AD-A64F-997D-CC94CFAC3780}" type="presParOf" srcId="{1C681374-7D97-844E-A098-9114C055AA0C}" destId="{1B17B99C-4B2C-9B40-981F-143B2B06EAAC}" srcOrd="2" destOrd="0" presId="urn:microsoft.com/office/officeart/2009/3/layout/HorizontalOrganizationChart#474"/>
    <dgm:cxn modelId="{6B857D79-1166-D243-8117-94C499ABFEAB}" type="presParOf" srcId="{D50235A7-A46E-F142-9483-6FBD96691DB1}" destId="{A053DC34-145E-0A4D-8C06-18D4674D29CB}" srcOrd="2" destOrd="0" presId="urn:microsoft.com/office/officeart/2009/3/layout/HorizontalOrganizationChart#47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5" loCatId="" qsTypeId="urn:microsoft.com/office/officeart/2005/8/quickstyle/simple1#504" qsCatId="simple" csTypeId="urn:microsoft.com/office/officeart/2005/8/colors/accent2_1#238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type="par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78EEBDD5-B58D-524E-AE15-6F836C86CB5C}" type="sib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type="par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E3C2BDD9-8592-244A-9CA6-D0B0B106CA6F}" type="sib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type="par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54C0448A-18BE-7840-9961-827AE3FCC335}" type="sib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D0C7CBE1-189D-A448-856B-E20D4BA2A374}" type="presOf" srcId="{E70D6F73-E103-814D-AF7D-5D551759CB4E}" destId="{6FD18E58-AD7D-CA40-AA0B-60B770938490}" srcOrd="0" destOrd="0" presId="urn:microsoft.com/office/officeart/2009/3/layout/HorizontalOrganizationChart#475"/>
    <dgm:cxn modelId="{7960B03A-2760-2A47-A2A7-47A8DD464D50}" type="presOf" srcId="{0C5F1CBD-16E1-0E4B-ACCB-5214BE219C01}" destId="{825F099E-42AB-6E4C-BB4D-A10CDC26E91F}" srcOrd="1" destOrd="0" presId="urn:microsoft.com/office/officeart/2009/3/layout/HorizontalOrganizationChart#475"/>
    <dgm:cxn modelId="{75A89AC4-8736-7841-A6B6-A00F81BBD4FF}" type="presOf" srcId="{40FA8C2C-9023-D24D-9DF7-BD5EC35E8CC6}" destId="{1FA33BBA-3CB1-3648-8618-AAF0BB97F4A8}" srcOrd="0" destOrd="0" presId="urn:microsoft.com/office/officeart/2009/3/layout/HorizontalOrganizationChart#475"/>
    <dgm:cxn modelId="{A261B375-4950-E048-8A69-C8AC04F38DCB}" type="presOf" srcId="{D37C4802-E8DD-FF44-A1A0-5424B7DB7370}" destId="{1B0942A0-0350-2A4C-9915-C31C93BF6299}" srcOrd="0" destOrd="0" presId="urn:microsoft.com/office/officeart/2009/3/layout/HorizontalOrganizationChart#475"/>
    <dgm:cxn modelId="{3DE8F077-3AF7-5F43-9E3D-BD999948D0C8}" type="presOf" srcId="{40FA8C2C-9023-D24D-9DF7-BD5EC35E8CC6}" destId="{5B238EBA-14D4-7C49-98AE-F8DD5087D315}" srcOrd="1" destOrd="0" presId="urn:microsoft.com/office/officeart/2009/3/layout/HorizontalOrganizationChart#475"/>
    <dgm:cxn modelId="{1283BF14-2EE0-AE47-B469-120E3ACCC69F}" type="presOf" srcId="{7443DE9D-F091-7E4F-A5F7-F9B38925AA2A}" destId="{3D6ED5FA-A5DC-9845-9894-3F42FFA7256E}" srcOrd="0" destOrd="0" presId="urn:microsoft.com/office/officeart/2009/3/layout/HorizontalOrganizationChart#475"/>
    <dgm:cxn modelId="{772C1547-B8BF-DA41-9D74-CF1932F0D1ED}" type="presOf" srcId="{541B3879-EA88-C947-B53F-E94F02A53734}" destId="{0DEA1396-BCB3-7D47-8A43-1B33C6E231B8}" srcOrd="0" destOrd="0" presId="urn:microsoft.com/office/officeart/2009/3/layout/HorizontalOrganizationChart#475"/>
    <dgm:cxn modelId="{264D76CA-7347-6240-88F6-1F4064EB4731}" type="presOf" srcId="{21DAB426-FD0F-0E4E-BA16-479E09FC7DE9}" destId="{BF9A6A9C-A6BC-CF4E-9741-B942C6BD372B}" srcOrd="0" destOrd="0" presId="urn:microsoft.com/office/officeart/2009/3/layout/HorizontalOrganizationChart#475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0D4336F2-2C12-BD4A-8032-96339A20E669}" type="presOf" srcId="{03C28FD4-75AB-FA45-82FD-E1C15AAB8A52}" destId="{819CF0FE-D16D-4C45-B058-EAA24D945514}" srcOrd="1" destOrd="0" presId="urn:microsoft.com/office/officeart/2009/3/layout/HorizontalOrganizationChart#475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962F72E5-04DD-4A4A-A24C-AE202A27EF11}" type="presOf" srcId="{3AB197DE-0456-4442-B0C4-200F6DEEF179}" destId="{339FF170-CEED-4C46-8065-E20BBDBB9268}" srcOrd="0" destOrd="0" presId="urn:microsoft.com/office/officeart/2009/3/layout/HorizontalOrganizationChart#475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EAD57981-C8BD-4341-9FBC-5AF520A0D257}" type="presOf" srcId="{4BC5D22B-41BA-D749-BDAF-F7968AD9B29F}" destId="{94A5CD08-541A-9D49-AEF7-DDB96E01CD1F}" srcOrd="0" destOrd="0" presId="urn:microsoft.com/office/officeart/2009/3/layout/HorizontalOrganizationChart#475"/>
    <dgm:cxn modelId="{A67BE614-CE37-824F-A044-768FD14D0C52}" type="presOf" srcId="{8EAE1897-B613-324E-8D10-96AFE04527CF}" destId="{A42DE166-9DDB-6A42-9B9E-5C5A16BADC27}" srcOrd="0" destOrd="0" presId="urn:microsoft.com/office/officeart/2009/3/layout/HorizontalOrganizationChart#475"/>
    <dgm:cxn modelId="{68820DA2-1B6A-B24E-B0EB-B0D847D583EA}" type="presOf" srcId="{99E44975-FC81-E149-A6DF-59917E50C3D4}" destId="{AEB9821B-27D3-0E41-B1E9-082C9009491F}" srcOrd="0" destOrd="0" presId="urn:microsoft.com/office/officeart/2009/3/layout/HorizontalOrganizationChart#475"/>
    <dgm:cxn modelId="{E39335E3-529F-1247-8A10-9E323DF58302}" type="presOf" srcId="{03C28FD4-75AB-FA45-82FD-E1C15AAB8A52}" destId="{85B1B5FD-AA6A-1140-A0D7-A733A16FB835}" srcOrd="0" destOrd="0" presId="urn:microsoft.com/office/officeart/2009/3/layout/HorizontalOrganizationChart#475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A3AB2EAE-DBC9-B848-BB12-38C5F91A34FB}" type="presOf" srcId="{0C5F1CBD-16E1-0E4B-ACCB-5214BE219C01}" destId="{85D42B87-EE01-B543-849A-C3C3CD767EB3}" srcOrd="0" destOrd="0" presId="urn:microsoft.com/office/officeart/2009/3/layout/HorizontalOrganizationChart#475"/>
    <dgm:cxn modelId="{AF464FCC-EEF5-9A43-8C99-8E6645011339}" type="presOf" srcId="{4BC5D22B-41BA-D749-BDAF-F7968AD9B29F}" destId="{D19E7162-EF17-9C4A-AA74-D16FE447E3ED}" srcOrd="1" destOrd="0" presId="urn:microsoft.com/office/officeart/2009/3/layout/HorizontalOrganizationChart#475"/>
    <dgm:cxn modelId="{DB668AE9-6B00-C343-A75F-E3766A950E9A}" type="presOf" srcId="{7443DE9D-F091-7E4F-A5F7-F9B38925AA2A}" destId="{2990DCCC-C579-E94E-9732-C680BB1259A9}" srcOrd="1" destOrd="0" presId="urn:microsoft.com/office/officeart/2009/3/layout/HorizontalOrganizationChart#475"/>
    <dgm:cxn modelId="{9029CB7D-295B-6F42-87F7-8195F6984F04}" type="presOf" srcId="{8EAE1897-B613-324E-8D10-96AFE04527CF}" destId="{7D9C2551-D92E-D943-A091-DF824460C786}" srcOrd="1" destOrd="0" presId="urn:microsoft.com/office/officeart/2009/3/layout/HorizontalOrganizationChart#475"/>
    <dgm:cxn modelId="{D3291646-B2D8-794B-AFC3-C1C6B689CC75}" type="presParOf" srcId="{0DEA1396-BCB3-7D47-8A43-1B33C6E231B8}" destId="{D50235A7-A46E-F142-9483-6FBD96691DB1}" srcOrd="0" destOrd="0" presId="urn:microsoft.com/office/officeart/2009/3/layout/HorizontalOrganizationChart#475"/>
    <dgm:cxn modelId="{BEFC4619-EEDD-C74D-8BD6-19B64B26D972}" type="presParOf" srcId="{D50235A7-A46E-F142-9483-6FBD96691DB1}" destId="{2BD2701D-4E00-9E45-90ED-3CF56989414C}" srcOrd="0" destOrd="0" presId="urn:microsoft.com/office/officeart/2009/3/layout/HorizontalOrganizationChart#475"/>
    <dgm:cxn modelId="{2FA0D197-6B74-5A49-8C8E-7A4A7D4B2EEF}" type="presParOf" srcId="{2BD2701D-4E00-9E45-90ED-3CF56989414C}" destId="{94A5CD08-541A-9D49-AEF7-DDB96E01CD1F}" srcOrd="0" destOrd="0" presId="urn:microsoft.com/office/officeart/2009/3/layout/HorizontalOrganizationChart#475"/>
    <dgm:cxn modelId="{F475D20D-7519-9A43-B46D-DDE03B4B6154}" type="presParOf" srcId="{2BD2701D-4E00-9E45-90ED-3CF56989414C}" destId="{D19E7162-EF17-9C4A-AA74-D16FE447E3ED}" srcOrd="1" destOrd="0" presId="urn:microsoft.com/office/officeart/2009/3/layout/HorizontalOrganizationChart#475"/>
    <dgm:cxn modelId="{CB7F8347-8BD9-334C-A205-FE3C508C3B97}" type="presParOf" srcId="{D50235A7-A46E-F142-9483-6FBD96691DB1}" destId="{B799BC21-3A30-8349-AB1A-1D0431C1C1B7}" srcOrd="1" destOrd="0" presId="urn:microsoft.com/office/officeart/2009/3/layout/HorizontalOrganizationChart#475"/>
    <dgm:cxn modelId="{6047301E-03ED-EF46-AE60-AC8DE73B0967}" type="presParOf" srcId="{B799BC21-3A30-8349-AB1A-1D0431C1C1B7}" destId="{339FF170-CEED-4C46-8065-E20BBDBB9268}" srcOrd="0" destOrd="0" presId="urn:microsoft.com/office/officeart/2009/3/layout/HorizontalOrganizationChart#475"/>
    <dgm:cxn modelId="{C2CFF352-5DFB-6148-9708-091957EE11B6}" type="presParOf" srcId="{B799BC21-3A30-8349-AB1A-1D0431C1C1B7}" destId="{1B40BA32-0CEF-024A-9928-F5BD180B2D29}" srcOrd="1" destOrd="0" presId="urn:microsoft.com/office/officeart/2009/3/layout/HorizontalOrganizationChart#475"/>
    <dgm:cxn modelId="{6B100EF6-1148-1448-A69A-7CBAAF37DFCB}" type="presParOf" srcId="{1B40BA32-0CEF-024A-9928-F5BD180B2D29}" destId="{37B97F96-27D8-E34B-961C-E2D1494B0A24}" srcOrd="0" destOrd="0" presId="urn:microsoft.com/office/officeart/2009/3/layout/HorizontalOrganizationChart#475"/>
    <dgm:cxn modelId="{32848A0C-33EA-9046-A264-3C82B7231B03}" type="presParOf" srcId="{37B97F96-27D8-E34B-961C-E2D1494B0A24}" destId="{85D42B87-EE01-B543-849A-C3C3CD767EB3}" srcOrd="0" destOrd="0" presId="urn:microsoft.com/office/officeart/2009/3/layout/HorizontalOrganizationChart#475"/>
    <dgm:cxn modelId="{CDBB6E74-B75B-814F-92B0-9E1F93D3CE40}" type="presParOf" srcId="{37B97F96-27D8-E34B-961C-E2D1494B0A24}" destId="{825F099E-42AB-6E4C-BB4D-A10CDC26E91F}" srcOrd="1" destOrd="0" presId="urn:microsoft.com/office/officeart/2009/3/layout/HorizontalOrganizationChart#475"/>
    <dgm:cxn modelId="{F715D422-E05F-934C-B479-4AC8169DD387}" type="presParOf" srcId="{1B40BA32-0CEF-024A-9928-F5BD180B2D29}" destId="{19A28342-6562-954E-9988-9A5B838F9C61}" srcOrd="1" destOrd="0" presId="urn:microsoft.com/office/officeart/2009/3/layout/HorizontalOrganizationChart#475"/>
    <dgm:cxn modelId="{2E03A318-A99C-144E-852F-114C314C01CD}" type="presParOf" srcId="{1B40BA32-0CEF-024A-9928-F5BD180B2D29}" destId="{B13D30BE-1773-3947-A508-C4BD92319E7A}" srcOrd="2" destOrd="0" presId="urn:microsoft.com/office/officeart/2009/3/layout/HorizontalOrganizationChart#475"/>
    <dgm:cxn modelId="{8BB7AAEA-5149-9F4B-8ACD-ABF1B68E5C8A}" type="presParOf" srcId="{B799BC21-3A30-8349-AB1A-1D0431C1C1B7}" destId="{1B0942A0-0350-2A4C-9915-C31C93BF6299}" srcOrd="2" destOrd="0" presId="urn:microsoft.com/office/officeart/2009/3/layout/HorizontalOrganizationChart#475"/>
    <dgm:cxn modelId="{C5BD76C6-2F02-3049-8C30-E30E02D7FDAF}" type="presParOf" srcId="{B799BC21-3A30-8349-AB1A-1D0431C1C1B7}" destId="{1C681374-7D97-844E-A098-9114C055AA0C}" srcOrd="3" destOrd="0" presId="urn:microsoft.com/office/officeart/2009/3/layout/HorizontalOrganizationChart#475"/>
    <dgm:cxn modelId="{009EA7A4-09E7-E54E-B16C-1EDCF2F339D6}" type="presParOf" srcId="{1C681374-7D97-844E-A098-9114C055AA0C}" destId="{4A9EF5B2-0FA0-1748-B1F5-DE1A374531C7}" srcOrd="0" destOrd="0" presId="urn:microsoft.com/office/officeart/2009/3/layout/HorizontalOrganizationChart#475"/>
    <dgm:cxn modelId="{4CAA2FD3-F9A5-F04D-B685-8BD6DA049B29}" type="presParOf" srcId="{4A9EF5B2-0FA0-1748-B1F5-DE1A374531C7}" destId="{A42DE166-9DDB-6A42-9B9E-5C5A16BADC27}" srcOrd="0" destOrd="0" presId="urn:microsoft.com/office/officeart/2009/3/layout/HorizontalOrganizationChart#475"/>
    <dgm:cxn modelId="{7F91F6B3-17A6-354F-BAD2-CA731B528586}" type="presParOf" srcId="{4A9EF5B2-0FA0-1748-B1F5-DE1A374531C7}" destId="{7D9C2551-D92E-D943-A091-DF824460C786}" srcOrd="1" destOrd="0" presId="urn:microsoft.com/office/officeart/2009/3/layout/HorizontalOrganizationChart#475"/>
    <dgm:cxn modelId="{6FCD3132-11DF-5242-BB8A-CA9DF8DEFF32}" type="presParOf" srcId="{1C681374-7D97-844E-A098-9114C055AA0C}" destId="{C43B4924-C6CD-764E-93B2-E74D48622D41}" srcOrd="1" destOrd="0" presId="urn:microsoft.com/office/officeart/2009/3/layout/HorizontalOrganizationChart#475"/>
    <dgm:cxn modelId="{6D59EB2D-E340-494B-9FDB-594093F8777C}" type="presParOf" srcId="{C43B4924-C6CD-764E-93B2-E74D48622D41}" destId="{BF9A6A9C-A6BC-CF4E-9741-B942C6BD372B}" srcOrd="0" destOrd="0" presId="urn:microsoft.com/office/officeart/2009/3/layout/HorizontalOrganizationChart#475"/>
    <dgm:cxn modelId="{744BAF21-5653-1145-A1DA-8D97C102A843}" type="presParOf" srcId="{C43B4924-C6CD-764E-93B2-E74D48622D41}" destId="{9A9612A4-6602-C440-9EEA-3B7C5A65EE9C}" srcOrd="1" destOrd="0" presId="urn:microsoft.com/office/officeart/2009/3/layout/HorizontalOrganizationChart#475"/>
    <dgm:cxn modelId="{CBC7061B-9835-064B-B833-E27E6A66E15E}" type="presParOf" srcId="{9A9612A4-6602-C440-9EEA-3B7C5A65EE9C}" destId="{A0DB7AFA-EAEA-C643-AA89-9CA9E66DD136}" srcOrd="0" destOrd="0" presId="urn:microsoft.com/office/officeart/2009/3/layout/HorizontalOrganizationChart#475"/>
    <dgm:cxn modelId="{3E99A8A9-2115-FE4F-8D16-258129D7E203}" type="presParOf" srcId="{A0DB7AFA-EAEA-C643-AA89-9CA9E66DD136}" destId="{3D6ED5FA-A5DC-9845-9894-3F42FFA7256E}" srcOrd="0" destOrd="0" presId="urn:microsoft.com/office/officeart/2009/3/layout/HorizontalOrganizationChart#475"/>
    <dgm:cxn modelId="{8D10D9A6-97CA-7B40-BB2F-84F0D74F0954}" type="presParOf" srcId="{A0DB7AFA-EAEA-C643-AA89-9CA9E66DD136}" destId="{2990DCCC-C579-E94E-9732-C680BB1259A9}" srcOrd="1" destOrd="0" presId="urn:microsoft.com/office/officeart/2009/3/layout/HorizontalOrganizationChart#475"/>
    <dgm:cxn modelId="{F0A1D4CB-4DE8-D54E-AD03-94E3D1369714}" type="presParOf" srcId="{9A9612A4-6602-C440-9EEA-3B7C5A65EE9C}" destId="{62F0056D-E2E3-6B4B-8838-15538DEA9848}" srcOrd="1" destOrd="0" presId="urn:microsoft.com/office/officeart/2009/3/layout/HorizontalOrganizationChart#475"/>
    <dgm:cxn modelId="{0302C6CE-D0A1-0141-A802-CF3BA2251C09}" type="presParOf" srcId="{9A9612A4-6602-C440-9EEA-3B7C5A65EE9C}" destId="{66F64E0C-FAB6-5D47-AD78-26EFDE93ACD7}" srcOrd="2" destOrd="0" presId="urn:microsoft.com/office/officeart/2009/3/layout/HorizontalOrganizationChart#475"/>
    <dgm:cxn modelId="{71E4BCD9-4B94-6D44-ACF8-0CCACFF6BA47}" type="presParOf" srcId="{C43B4924-C6CD-764E-93B2-E74D48622D41}" destId="{AEB9821B-27D3-0E41-B1E9-082C9009491F}" srcOrd="2" destOrd="0" presId="urn:microsoft.com/office/officeart/2009/3/layout/HorizontalOrganizationChart#475"/>
    <dgm:cxn modelId="{C52352FA-CF9F-C04A-9E26-72307391784E}" type="presParOf" srcId="{C43B4924-C6CD-764E-93B2-E74D48622D41}" destId="{F0DC2F47-67CA-934B-AB8F-7950C5CB7078}" srcOrd="3" destOrd="0" presId="urn:microsoft.com/office/officeart/2009/3/layout/HorizontalOrganizationChart#475"/>
    <dgm:cxn modelId="{C91EFDD3-F64A-2E4E-9559-DE55273DDA27}" type="presParOf" srcId="{F0DC2F47-67CA-934B-AB8F-7950C5CB7078}" destId="{ECB55CEB-6DD3-264D-9836-0E0DD715DD88}" srcOrd="0" destOrd="0" presId="urn:microsoft.com/office/officeart/2009/3/layout/HorizontalOrganizationChart#475"/>
    <dgm:cxn modelId="{B20CA5B8-E07B-4441-BE91-4AE7AAAA5E63}" type="presParOf" srcId="{ECB55CEB-6DD3-264D-9836-0E0DD715DD88}" destId="{1FA33BBA-3CB1-3648-8618-AAF0BB97F4A8}" srcOrd="0" destOrd="0" presId="urn:microsoft.com/office/officeart/2009/3/layout/HorizontalOrganizationChart#475"/>
    <dgm:cxn modelId="{E6EBD2FE-1F85-E44F-8875-8718F490D555}" type="presParOf" srcId="{ECB55CEB-6DD3-264D-9836-0E0DD715DD88}" destId="{5B238EBA-14D4-7C49-98AE-F8DD5087D315}" srcOrd="1" destOrd="0" presId="urn:microsoft.com/office/officeart/2009/3/layout/HorizontalOrganizationChart#475"/>
    <dgm:cxn modelId="{98F21918-EC83-E14D-84EC-A74D938ED6A8}" type="presParOf" srcId="{F0DC2F47-67CA-934B-AB8F-7950C5CB7078}" destId="{920C8D53-6663-F144-9BDB-33808BBEAB7B}" srcOrd="1" destOrd="0" presId="urn:microsoft.com/office/officeart/2009/3/layout/HorizontalOrganizationChart#475"/>
    <dgm:cxn modelId="{C8D06CCF-E1F9-BB47-BD9E-9BB38654012C}" type="presParOf" srcId="{F0DC2F47-67CA-934B-AB8F-7950C5CB7078}" destId="{E8FF5AA3-088D-1446-9660-5CEB4AC77524}" srcOrd="2" destOrd="0" presId="urn:microsoft.com/office/officeart/2009/3/layout/HorizontalOrganizationChart#475"/>
    <dgm:cxn modelId="{224025C7-A22A-C54B-AB98-298B821044A6}" type="presParOf" srcId="{C43B4924-C6CD-764E-93B2-E74D48622D41}" destId="{6FD18E58-AD7D-CA40-AA0B-60B770938490}" srcOrd="4" destOrd="0" presId="urn:microsoft.com/office/officeart/2009/3/layout/HorizontalOrganizationChart#475"/>
    <dgm:cxn modelId="{EAFBCE6F-84E3-FD41-ACFB-801E04A6DA56}" type="presParOf" srcId="{C43B4924-C6CD-764E-93B2-E74D48622D41}" destId="{FCD4A908-C727-FF45-AB53-4798917751A1}" srcOrd="5" destOrd="0" presId="urn:microsoft.com/office/officeart/2009/3/layout/HorizontalOrganizationChart#475"/>
    <dgm:cxn modelId="{9662651B-A5E6-7647-B52F-CA56B62121A6}" type="presParOf" srcId="{FCD4A908-C727-FF45-AB53-4798917751A1}" destId="{68FAFCC2-EFC9-9E4C-BDC5-0DDE69E5F486}" srcOrd="0" destOrd="0" presId="urn:microsoft.com/office/officeart/2009/3/layout/HorizontalOrganizationChart#475"/>
    <dgm:cxn modelId="{33E8FFB3-4E4E-A749-BDFB-B44FD95AA31F}" type="presParOf" srcId="{68FAFCC2-EFC9-9E4C-BDC5-0DDE69E5F486}" destId="{85B1B5FD-AA6A-1140-A0D7-A733A16FB835}" srcOrd="0" destOrd="0" presId="urn:microsoft.com/office/officeart/2009/3/layout/HorizontalOrganizationChart#475"/>
    <dgm:cxn modelId="{70DE63D9-7294-6444-94B2-7E7CCC2FAF76}" type="presParOf" srcId="{68FAFCC2-EFC9-9E4C-BDC5-0DDE69E5F486}" destId="{819CF0FE-D16D-4C45-B058-EAA24D945514}" srcOrd="1" destOrd="0" presId="urn:microsoft.com/office/officeart/2009/3/layout/HorizontalOrganizationChart#475"/>
    <dgm:cxn modelId="{893BAC85-B3A0-914F-BC61-75C1946BB25F}" type="presParOf" srcId="{FCD4A908-C727-FF45-AB53-4798917751A1}" destId="{4994E689-D922-FE43-9052-32D3B52BAB91}" srcOrd="1" destOrd="0" presId="urn:microsoft.com/office/officeart/2009/3/layout/HorizontalOrganizationChart#475"/>
    <dgm:cxn modelId="{E9EF4DB2-A02F-354C-BE5D-7ED62EAA63ED}" type="presParOf" srcId="{FCD4A908-C727-FF45-AB53-4798917751A1}" destId="{5F0D93E7-27B7-4846-AAE9-4F057AE2C8BD}" srcOrd="2" destOrd="0" presId="urn:microsoft.com/office/officeart/2009/3/layout/HorizontalOrganizationChart#475"/>
    <dgm:cxn modelId="{F7FC11CB-6310-2C49-A147-D031343F5AA1}" type="presParOf" srcId="{1C681374-7D97-844E-A098-9114C055AA0C}" destId="{1B17B99C-4B2C-9B40-981F-143B2B06EAAC}" srcOrd="2" destOrd="0" presId="urn:microsoft.com/office/officeart/2009/3/layout/HorizontalOrganizationChart#475"/>
    <dgm:cxn modelId="{8577D6F5-4845-FB44-B897-64E88A23A18F}" type="presParOf" srcId="{D50235A7-A46E-F142-9483-6FBD96691DB1}" destId="{A053DC34-145E-0A4D-8C06-18D4674D29CB}" srcOrd="2" destOrd="0" presId="urn:microsoft.com/office/officeart/2009/3/layout/HorizontalOrganizationChart#47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6" loCatId="" qsTypeId="urn:microsoft.com/office/officeart/2005/8/quickstyle/simple1#505" qsCatId="simple" csTypeId="urn:microsoft.com/office/officeart/2005/8/colors/accent2_1#239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type="par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78EEBDD5-B58D-524E-AE15-6F836C86CB5C}" type="sib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type="par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E3C2BDD9-8592-244A-9CA6-D0B0B106CA6F}" type="sib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type="par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54C0448A-18BE-7840-9961-827AE3FCC335}" type="sib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7EBCCF80-8900-BE4A-806E-87EDA348A4C4}" type="presOf" srcId="{21DAB426-FD0F-0E4E-BA16-479E09FC7DE9}" destId="{BF9A6A9C-A6BC-CF4E-9741-B942C6BD372B}" srcOrd="0" destOrd="0" presId="urn:microsoft.com/office/officeart/2009/3/layout/HorizontalOrganizationChart#476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AD920EE3-16F6-1942-B6FB-4CE7FA84915C}" type="presOf" srcId="{99E44975-FC81-E149-A6DF-59917E50C3D4}" destId="{AEB9821B-27D3-0E41-B1E9-082C9009491F}" srcOrd="0" destOrd="0" presId="urn:microsoft.com/office/officeart/2009/3/layout/HorizontalOrganizationChart#476"/>
    <dgm:cxn modelId="{70064609-ED32-544A-8E7A-B0A2D666C19D}" type="presOf" srcId="{3AB197DE-0456-4442-B0C4-200F6DEEF179}" destId="{339FF170-CEED-4C46-8065-E20BBDBB9268}" srcOrd="0" destOrd="0" presId="urn:microsoft.com/office/officeart/2009/3/layout/HorizontalOrganizationChart#476"/>
    <dgm:cxn modelId="{67A641C5-71FD-504F-8555-3FAA401AF2D1}" type="presOf" srcId="{8EAE1897-B613-324E-8D10-96AFE04527CF}" destId="{A42DE166-9DDB-6A42-9B9E-5C5A16BADC27}" srcOrd="0" destOrd="0" presId="urn:microsoft.com/office/officeart/2009/3/layout/HorizontalOrganizationChart#476"/>
    <dgm:cxn modelId="{055766C4-DB4F-9B4B-926F-B9CC6833D9ED}" type="presOf" srcId="{8EAE1897-B613-324E-8D10-96AFE04527CF}" destId="{7D9C2551-D92E-D943-A091-DF824460C786}" srcOrd="1" destOrd="0" presId="urn:microsoft.com/office/officeart/2009/3/layout/HorizontalOrganizationChart#476"/>
    <dgm:cxn modelId="{8B51D70A-A107-1B4C-99B2-8396B345B4B2}" type="presOf" srcId="{4BC5D22B-41BA-D749-BDAF-F7968AD9B29F}" destId="{D19E7162-EF17-9C4A-AA74-D16FE447E3ED}" srcOrd="1" destOrd="0" presId="urn:microsoft.com/office/officeart/2009/3/layout/HorizontalOrganizationChart#476"/>
    <dgm:cxn modelId="{59E301F5-98ED-7242-B0A1-48824FA49D3C}" type="presOf" srcId="{D37C4802-E8DD-FF44-A1A0-5424B7DB7370}" destId="{1B0942A0-0350-2A4C-9915-C31C93BF6299}" srcOrd="0" destOrd="0" presId="urn:microsoft.com/office/officeart/2009/3/layout/HorizontalOrganizationChart#476"/>
    <dgm:cxn modelId="{D0105DAE-32FF-F443-BEE4-565FE1AEA1D2}" type="presOf" srcId="{40FA8C2C-9023-D24D-9DF7-BD5EC35E8CC6}" destId="{5B238EBA-14D4-7C49-98AE-F8DD5087D315}" srcOrd="1" destOrd="0" presId="urn:microsoft.com/office/officeart/2009/3/layout/HorizontalOrganizationChart#476"/>
    <dgm:cxn modelId="{83872A10-6F53-8745-8EA6-803B154B199A}" type="presOf" srcId="{0C5F1CBD-16E1-0E4B-ACCB-5214BE219C01}" destId="{825F099E-42AB-6E4C-BB4D-A10CDC26E91F}" srcOrd="1" destOrd="0" presId="urn:microsoft.com/office/officeart/2009/3/layout/HorizontalOrganizationChart#476"/>
    <dgm:cxn modelId="{71F8FD1C-EEEF-CD42-B88C-CD39D67256D3}" type="presOf" srcId="{7443DE9D-F091-7E4F-A5F7-F9B38925AA2A}" destId="{2990DCCC-C579-E94E-9732-C680BB1259A9}" srcOrd="1" destOrd="0" presId="urn:microsoft.com/office/officeart/2009/3/layout/HorizontalOrganizationChart#476"/>
    <dgm:cxn modelId="{46714155-7889-4D41-9EB4-72D71EBDBD52}" type="presOf" srcId="{03C28FD4-75AB-FA45-82FD-E1C15AAB8A52}" destId="{819CF0FE-D16D-4C45-B058-EAA24D945514}" srcOrd="1" destOrd="0" presId="urn:microsoft.com/office/officeart/2009/3/layout/HorizontalOrganizationChart#476"/>
    <dgm:cxn modelId="{5A2C3BAB-F511-484C-A00F-B2DDDE198F6B}" type="presOf" srcId="{03C28FD4-75AB-FA45-82FD-E1C15AAB8A52}" destId="{85B1B5FD-AA6A-1140-A0D7-A733A16FB835}" srcOrd="0" destOrd="0" presId="urn:microsoft.com/office/officeart/2009/3/layout/HorizontalOrganizationChart#476"/>
    <dgm:cxn modelId="{3C5AA394-4266-BC41-AD9F-43E97F986F48}" type="presOf" srcId="{E70D6F73-E103-814D-AF7D-5D551759CB4E}" destId="{6FD18E58-AD7D-CA40-AA0B-60B770938490}" srcOrd="0" destOrd="0" presId="urn:microsoft.com/office/officeart/2009/3/layout/HorizontalOrganizationChart#476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9228F73-6B36-0648-BDB0-057A49220DAD}" type="presOf" srcId="{541B3879-EA88-C947-B53F-E94F02A53734}" destId="{0DEA1396-BCB3-7D47-8A43-1B33C6E231B8}" srcOrd="0" destOrd="0" presId="urn:microsoft.com/office/officeart/2009/3/layout/HorizontalOrganizationChart#476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96489BAE-99D8-954E-84B4-C6DD0816D016}" type="presOf" srcId="{40FA8C2C-9023-D24D-9DF7-BD5EC35E8CC6}" destId="{1FA33BBA-3CB1-3648-8618-AAF0BB97F4A8}" srcOrd="0" destOrd="0" presId="urn:microsoft.com/office/officeart/2009/3/layout/HorizontalOrganizationChart#476"/>
    <dgm:cxn modelId="{CCF3F457-C2FA-EE42-9BE0-D339FF943CAB}" type="presOf" srcId="{0C5F1CBD-16E1-0E4B-ACCB-5214BE219C01}" destId="{85D42B87-EE01-B543-849A-C3C3CD767EB3}" srcOrd="0" destOrd="0" presId="urn:microsoft.com/office/officeart/2009/3/layout/HorizontalOrganizationChart#476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9E3EF5CE-A2F5-6348-88B1-377910F67338}" type="presOf" srcId="{7443DE9D-F091-7E4F-A5F7-F9B38925AA2A}" destId="{3D6ED5FA-A5DC-9845-9894-3F42FFA7256E}" srcOrd="0" destOrd="0" presId="urn:microsoft.com/office/officeart/2009/3/layout/HorizontalOrganizationChart#476"/>
    <dgm:cxn modelId="{8DE9124A-2994-B04E-9779-A7BC966A38B7}" type="presOf" srcId="{4BC5D22B-41BA-D749-BDAF-F7968AD9B29F}" destId="{94A5CD08-541A-9D49-AEF7-DDB96E01CD1F}" srcOrd="0" destOrd="0" presId="urn:microsoft.com/office/officeart/2009/3/layout/HorizontalOrganizationChart#476"/>
    <dgm:cxn modelId="{85EADBF7-878C-1D4E-8FF1-C1ECFFFFF528}" type="presParOf" srcId="{0DEA1396-BCB3-7D47-8A43-1B33C6E231B8}" destId="{D50235A7-A46E-F142-9483-6FBD96691DB1}" srcOrd="0" destOrd="0" presId="urn:microsoft.com/office/officeart/2009/3/layout/HorizontalOrganizationChart#476"/>
    <dgm:cxn modelId="{E68C53E7-89BD-554B-BC83-954CEE14F154}" type="presParOf" srcId="{D50235A7-A46E-F142-9483-6FBD96691DB1}" destId="{2BD2701D-4E00-9E45-90ED-3CF56989414C}" srcOrd="0" destOrd="0" presId="urn:microsoft.com/office/officeart/2009/3/layout/HorizontalOrganizationChart#476"/>
    <dgm:cxn modelId="{4636D83A-D18B-394B-8479-1362A7A0C09E}" type="presParOf" srcId="{2BD2701D-4E00-9E45-90ED-3CF56989414C}" destId="{94A5CD08-541A-9D49-AEF7-DDB96E01CD1F}" srcOrd="0" destOrd="0" presId="urn:microsoft.com/office/officeart/2009/3/layout/HorizontalOrganizationChart#476"/>
    <dgm:cxn modelId="{5C2907EF-2A9C-2C46-9AE3-3D94CB2E31E1}" type="presParOf" srcId="{2BD2701D-4E00-9E45-90ED-3CF56989414C}" destId="{D19E7162-EF17-9C4A-AA74-D16FE447E3ED}" srcOrd="1" destOrd="0" presId="urn:microsoft.com/office/officeart/2009/3/layout/HorizontalOrganizationChart#476"/>
    <dgm:cxn modelId="{D46FF60C-EC0A-2445-8BAD-3509E2B18BAE}" type="presParOf" srcId="{D50235A7-A46E-F142-9483-6FBD96691DB1}" destId="{B799BC21-3A30-8349-AB1A-1D0431C1C1B7}" srcOrd="1" destOrd="0" presId="urn:microsoft.com/office/officeart/2009/3/layout/HorizontalOrganizationChart#476"/>
    <dgm:cxn modelId="{10A89904-5D9F-8F47-9DE7-0A6C47DF895C}" type="presParOf" srcId="{B799BC21-3A30-8349-AB1A-1D0431C1C1B7}" destId="{339FF170-CEED-4C46-8065-E20BBDBB9268}" srcOrd="0" destOrd="0" presId="urn:microsoft.com/office/officeart/2009/3/layout/HorizontalOrganizationChart#476"/>
    <dgm:cxn modelId="{D13872CD-A82E-FD47-890B-E218B1DE4AAC}" type="presParOf" srcId="{B799BC21-3A30-8349-AB1A-1D0431C1C1B7}" destId="{1B40BA32-0CEF-024A-9928-F5BD180B2D29}" srcOrd="1" destOrd="0" presId="urn:microsoft.com/office/officeart/2009/3/layout/HorizontalOrganizationChart#476"/>
    <dgm:cxn modelId="{F839CD01-A3F3-0E42-9D05-5ED2F4999F30}" type="presParOf" srcId="{1B40BA32-0CEF-024A-9928-F5BD180B2D29}" destId="{37B97F96-27D8-E34B-961C-E2D1494B0A24}" srcOrd="0" destOrd="0" presId="urn:microsoft.com/office/officeart/2009/3/layout/HorizontalOrganizationChart#476"/>
    <dgm:cxn modelId="{FB7F4FC6-9008-3942-93F8-15F4EFA1C93F}" type="presParOf" srcId="{37B97F96-27D8-E34B-961C-E2D1494B0A24}" destId="{85D42B87-EE01-B543-849A-C3C3CD767EB3}" srcOrd="0" destOrd="0" presId="urn:microsoft.com/office/officeart/2009/3/layout/HorizontalOrganizationChart#476"/>
    <dgm:cxn modelId="{E8811AC2-CA97-9247-91E2-1F65AA408F56}" type="presParOf" srcId="{37B97F96-27D8-E34B-961C-E2D1494B0A24}" destId="{825F099E-42AB-6E4C-BB4D-A10CDC26E91F}" srcOrd="1" destOrd="0" presId="urn:microsoft.com/office/officeart/2009/3/layout/HorizontalOrganizationChart#476"/>
    <dgm:cxn modelId="{1F9FE9EB-7D8A-774F-A57C-433B5A4688DB}" type="presParOf" srcId="{1B40BA32-0CEF-024A-9928-F5BD180B2D29}" destId="{19A28342-6562-954E-9988-9A5B838F9C61}" srcOrd="1" destOrd="0" presId="urn:microsoft.com/office/officeart/2009/3/layout/HorizontalOrganizationChart#476"/>
    <dgm:cxn modelId="{FEF457B3-FB6F-184C-AFFE-D53D0BF65010}" type="presParOf" srcId="{1B40BA32-0CEF-024A-9928-F5BD180B2D29}" destId="{B13D30BE-1773-3947-A508-C4BD92319E7A}" srcOrd="2" destOrd="0" presId="urn:microsoft.com/office/officeart/2009/3/layout/HorizontalOrganizationChart#476"/>
    <dgm:cxn modelId="{34D79745-71A8-B14B-A05E-13B6E513C736}" type="presParOf" srcId="{B799BC21-3A30-8349-AB1A-1D0431C1C1B7}" destId="{1B0942A0-0350-2A4C-9915-C31C93BF6299}" srcOrd="2" destOrd="0" presId="urn:microsoft.com/office/officeart/2009/3/layout/HorizontalOrganizationChart#476"/>
    <dgm:cxn modelId="{49177039-0B4C-264E-8D8C-C10238EE7F07}" type="presParOf" srcId="{B799BC21-3A30-8349-AB1A-1D0431C1C1B7}" destId="{1C681374-7D97-844E-A098-9114C055AA0C}" srcOrd="3" destOrd="0" presId="urn:microsoft.com/office/officeart/2009/3/layout/HorizontalOrganizationChart#476"/>
    <dgm:cxn modelId="{42F99704-8D2E-274E-AD06-DB0E3BE5ECDB}" type="presParOf" srcId="{1C681374-7D97-844E-A098-9114C055AA0C}" destId="{4A9EF5B2-0FA0-1748-B1F5-DE1A374531C7}" srcOrd="0" destOrd="0" presId="urn:microsoft.com/office/officeart/2009/3/layout/HorizontalOrganizationChart#476"/>
    <dgm:cxn modelId="{216FCDA1-5A25-7640-AD08-A81AA8076821}" type="presParOf" srcId="{4A9EF5B2-0FA0-1748-B1F5-DE1A374531C7}" destId="{A42DE166-9DDB-6A42-9B9E-5C5A16BADC27}" srcOrd="0" destOrd="0" presId="urn:microsoft.com/office/officeart/2009/3/layout/HorizontalOrganizationChart#476"/>
    <dgm:cxn modelId="{D6AD401E-2638-1740-8FAD-D60EF8465622}" type="presParOf" srcId="{4A9EF5B2-0FA0-1748-B1F5-DE1A374531C7}" destId="{7D9C2551-D92E-D943-A091-DF824460C786}" srcOrd="1" destOrd="0" presId="urn:microsoft.com/office/officeart/2009/3/layout/HorizontalOrganizationChart#476"/>
    <dgm:cxn modelId="{94F558E6-222D-5D4E-83B8-0E04E7061836}" type="presParOf" srcId="{1C681374-7D97-844E-A098-9114C055AA0C}" destId="{C43B4924-C6CD-764E-93B2-E74D48622D41}" srcOrd="1" destOrd="0" presId="urn:microsoft.com/office/officeart/2009/3/layout/HorizontalOrganizationChart#476"/>
    <dgm:cxn modelId="{35C1F2C9-3DD9-F247-AFB4-647C7A58EC69}" type="presParOf" srcId="{C43B4924-C6CD-764E-93B2-E74D48622D41}" destId="{BF9A6A9C-A6BC-CF4E-9741-B942C6BD372B}" srcOrd="0" destOrd="0" presId="urn:microsoft.com/office/officeart/2009/3/layout/HorizontalOrganizationChart#476"/>
    <dgm:cxn modelId="{A1EA0E66-8AD9-DA4D-8900-700CF2172176}" type="presParOf" srcId="{C43B4924-C6CD-764E-93B2-E74D48622D41}" destId="{9A9612A4-6602-C440-9EEA-3B7C5A65EE9C}" srcOrd="1" destOrd="0" presId="urn:microsoft.com/office/officeart/2009/3/layout/HorizontalOrganizationChart#476"/>
    <dgm:cxn modelId="{65809A27-68A8-C343-ABC2-23F4A4D86E98}" type="presParOf" srcId="{9A9612A4-6602-C440-9EEA-3B7C5A65EE9C}" destId="{A0DB7AFA-EAEA-C643-AA89-9CA9E66DD136}" srcOrd="0" destOrd="0" presId="urn:microsoft.com/office/officeart/2009/3/layout/HorizontalOrganizationChart#476"/>
    <dgm:cxn modelId="{C5B90989-7FCA-4D4B-B320-B89EE38AC1F7}" type="presParOf" srcId="{A0DB7AFA-EAEA-C643-AA89-9CA9E66DD136}" destId="{3D6ED5FA-A5DC-9845-9894-3F42FFA7256E}" srcOrd="0" destOrd="0" presId="urn:microsoft.com/office/officeart/2009/3/layout/HorizontalOrganizationChart#476"/>
    <dgm:cxn modelId="{B1AAA6B0-54BA-9946-929A-92303A8CAA26}" type="presParOf" srcId="{A0DB7AFA-EAEA-C643-AA89-9CA9E66DD136}" destId="{2990DCCC-C579-E94E-9732-C680BB1259A9}" srcOrd="1" destOrd="0" presId="urn:microsoft.com/office/officeart/2009/3/layout/HorizontalOrganizationChart#476"/>
    <dgm:cxn modelId="{E8D1A6AC-63D0-004E-B18D-0529ADD678A4}" type="presParOf" srcId="{9A9612A4-6602-C440-9EEA-3B7C5A65EE9C}" destId="{62F0056D-E2E3-6B4B-8838-15538DEA9848}" srcOrd="1" destOrd="0" presId="urn:microsoft.com/office/officeart/2009/3/layout/HorizontalOrganizationChart#476"/>
    <dgm:cxn modelId="{9FDB8A34-2FB3-964D-95F6-C3BA43DD9BB0}" type="presParOf" srcId="{9A9612A4-6602-C440-9EEA-3B7C5A65EE9C}" destId="{66F64E0C-FAB6-5D47-AD78-26EFDE93ACD7}" srcOrd="2" destOrd="0" presId="urn:microsoft.com/office/officeart/2009/3/layout/HorizontalOrganizationChart#476"/>
    <dgm:cxn modelId="{988F7032-2E29-A14A-A3E6-7DFDD4F32DA1}" type="presParOf" srcId="{C43B4924-C6CD-764E-93B2-E74D48622D41}" destId="{AEB9821B-27D3-0E41-B1E9-082C9009491F}" srcOrd="2" destOrd="0" presId="urn:microsoft.com/office/officeart/2009/3/layout/HorizontalOrganizationChart#476"/>
    <dgm:cxn modelId="{19CF30B6-A351-DB47-9598-E7E2C1621A10}" type="presParOf" srcId="{C43B4924-C6CD-764E-93B2-E74D48622D41}" destId="{F0DC2F47-67CA-934B-AB8F-7950C5CB7078}" srcOrd="3" destOrd="0" presId="urn:microsoft.com/office/officeart/2009/3/layout/HorizontalOrganizationChart#476"/>
    <dgm:cxn modelId="{074ED221-B330-974D-AC65-63B885A26601}" type="presParOf" srcId="{F0DC2F47-67CA-934B-AB8F-7950C5CB7078}" destId="{ECB55CEB-6DD3-264D-9836-0E0DD715DD88}" srcOrd="0" destOrd="0" presId="urn:microsoft.com/office/officeart/2009/3/layout/HorizontalOrganizationChart#476"/>
    <dgm:cxn modelId="{79AA69A4-50A0-664F-9442-47153A651C14}" type="presParOf" srcId="{ECB55CEB-6DD3-264D-9836-0E0DD715DD88}" destId="{1FA33BBA-3CB1-3648-8618-AAF0BB97F4A8}" srcOrd="0" destOrd="0" presId="urn:microsoft.com/office/officeart/2009/3/layout/HorizontalOrganizationChart#476"/>
    <dgm:cxn modelId="{9A1A9024-746E-AC44-AA66-5254FAAF032C}" type="presParOf" srcId="{ECB55CEB-6DD3-264D-9836-0E0DD715DD88}" destId="{5B238EBA-14D4-7C49-98AE-F8DD5087D315}" srcOrd="1" destOrd="0" presId="urn:microsoft.com/office/officeart/2009/3/layout/HorizontalOrganizationChart#476"/>
    <dgm:cxn modelId="{5A035B7C-99E0-8D4E-9FB4-0FE01E7BC893}" type="presParOf" srcId="{F0DC2F47-67CA-934B-AB8F-7950C5CB7078}" destId="{920C8D53-6663-F144-9BDB-33808BBEAB7B}" srcOrd="1" destOrd="0" presId="urn:microsoft.com/office/officeart/2009/3/layout/HorizontalOrganizationChart#476"/>
    <dgm:cxn modelId="{E86CF405-BBDD-DF47-BCC8-04C4814C8124}" type="presParOf" srcId="{F0DC2F47-67CA-934B-AB8F-7950C5CB7078}" destId="{E8FF5AA3-088D-1446-9660-5CEB4AC77524}" srcOrd="2" destOrd="0" presId="urn:microsoft.com/office/officeart/2009/3/layout/HorizontalOrganizationChart#476"/>
    <dgm:cxn modelId="{993A61DB-443C-B84E-A0AA-6933C6DFAAB9}" type="presParOf" srcId="{C43B4924-C6CD-764E-93B2-E74D48622D41}" destId="{6FD18E58-AD7D-CA40-AA0B-60B770938490}" srcOrd="4" destOrd="0" presId="urn:microsoft.com/office/officeart/2009/3/layout/HorizontalOrganizationChart#476"/>
    <dgm:cxn modelId="{DD789FC7-66A3-8242-8ED2-D66D15E26301}" type="presParOf" srcId="{C43B4924-C6CD-764E-93B2-E74D48622D41}" destId="{FCD4A908-C727-FF45-AB53-4798917751A1}" srcOrd="5" destOrd="0" presId="urn:microsoft.com/office/officeart/2009/3/layout/HorizontalOrganizationChart#476"/>
    <dgm:cxn modelId="{9338E682-FF40-8549-9586-965DC188EDC4}" type="presParOf" srcId="{FCD4A908-C727-FF45-AB53-4798917751A1}" destId="{68FAFCC2-EFC9-9E4C-BDC5-0DDE69E5F486}" srcOrd="0" destOrd="0" presId="urn:microsoft.com/office/officeart/2009/3/layout/HorizontalOrganizationChart#476"/>
    <dgm:cxn modelId="{8E5090E8-0DF8-D142-9F98-64527C9802C0}" type="presParOf" srcId="{68FAFCC2-EFC9-9E4C-BDC5-0DDE69E5F486}" destId="{85B1B5FD-AA6A-1140-A0D7-A733A16FB835}" srcOrd="0" destOrd="0" presId="urn:microsoft.com/office/officeart/2009/3/layout/HorizontalOrganizationChart#476"/>
    <dgm:cxn modelId="{2BC83960-75E3-5142-AED0-D35D3D9F90FF}" type="presParOf" srcId="{68FAFCC2-EFC9-9E4C-BDC5-0DDE69E5F486}" destId="{819CF0FE-D16D-4C45-B058-EAA24D945514}" srcOrd="1" destOrd="0" presId="urn:microsoft.com/office/officeart/2009/3/layout/HorizontalOrganizationChart#476"/>
    <dgm:cxn modelId="{234C917A-B118-5F4A-A85C-C710FF683B70}" type="presParOf" srcId="{FCD4A908-C727-FF45-AB53-4798917751A1}" destId="{4994E689-D922-FE43-9052-32D3B52BAB91}" srcOrd="1" destOrd="0" presId="urn:microsoft.com/office/officeart/2009/3/layout/HorizontalOrganizationChart#476"/>
    <dgm:cxn modelId="{5AAA7F1B-AD13-8C4C-B8DE-12526F575BBC}" type="presParOf" srcId="{FCD4A908-C727-FF45-AB53-4798917751A1}" destId="{5F0D93E7-27B7-4846-AAE9-4F057AE2C8BD}" srcOrd="2" destOrd="0" presId="urn:microsoft.com/office/officeart/2009/3/layout/HorizontalOrganizationChart#476"/>
    <dgm:cxn modelId="{452630C3-9595-4D4C-9FAD-BE3830D3BE6F}" type="presParOf" srcId="{1C681374-7D97-844E-A098-9114C055AA0C}" destId="{1B17B99C-4B2C-9B40-981F-143B2B06EAAC}" srcOrd="2" destOrd="0" presId="urn:microsoft.com/office/officeart/2009/3/layout/HorizontalOrganizationChart#476"/>
    <dgm:cxn modelId="{009DDA3E-346B-824E-9C58-0C686B45B84D}" type="presParOf" srcId="{D50235A7-A46E-F142-9483-6FBD96691DB1}" destId="{A053DC34-145E-0A4D-8C06-18D4674D29CB}" srcOrd="2" destOrd="0" presId="urn:microsoft.com/office/officeart/2009/3/layout/HorizontalOrganizationChart#47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7" loCatId="" qsTypeId="urn:microsoft.com/office/officeart/2005/8/quickstyle/simple1#506" qsCatId="simple" csTypeId="urn:microsoft.com/office/officeart/2005/8/colors/accent2_1#240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 custT="1"/>
      <dgm:spPr/>
      <dgm:t>
        <a:bodyPr/>
        <a:lstStyle/>
        <a:p>
          <a:r>
            <a: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经济全球化和</a:t>
          </a:r>
        </a:p>
        <a:p>
          <a:r>
            <a:rPr lang="zh-CN" altLang="en-US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当代资本主义新变化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生产力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21DAB426-FD0F-0E4E-BA16-479E09FC7DE9}" type="par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78EEBDD5-B58D-524E-AE15-6F836C86CB5C}" type="sib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生产关系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9E44975-FC81-E149-A6DF-59917E50C3D4}" type="par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E3C2BDD9-8592-244A-9CA6-D0B0B106CA6F}" type="sib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上层建筑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E70D6F73-E103-814D-AF7D-5D551759CB4E}" type="par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54C0448A-18BE-7840-9961-827AE3FCC335}" type="sib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原因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3D614E5-71C4-624E-B7DD-CD63A870F7C4}" type="par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BFA91D26-88CF-6244-95E5-A2300DD84D35}" type="sib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内容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E8E2F92A-CAF5-B243-8B7C-081647B38768}" type="par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A2B53D71-4F31-1545-880F-A57555AE8E8C}" type="sib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结果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43663F44-9B1B-D047-BEB1-D1CF15645DCE}" type="par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43A4A250-020E-9546-AB08-CFA5F1E963C8}" type="sib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06504D3C-176C-064A-AEE2-7912B35995FF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科学技术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D6EFF7A9-4461-E44B-849A-4250B4B3FD06}" type="parTrans" cxnId="{A7BC3E71-58A5-8744-BFC5-B28C0655BC5D}">
      <dgm:prSet/>
      <dgm:spPr/>
      <dgm:t>
        <a:bodyPr/>
        <a:lstStyle/>
        <a:p>
          <a:endParaRPr lang="zh-CN" altLang="en-US"/>
        </a:p>
      </dgm:t>
    </dgm:pt>
    <dgm:pt modelId="{2446ECD3-93A0-2B4F-84EE-36F682E26931}" type="sibTrans" cxnId="{A7BC3E71-58A5-8744-BFC5-B28C0655BC5D}">
      <dgm:prSet/>
      <dgm:spPr/>
      <dgm:t>
        <a:bodyPr/>
        <a:lstStyle/>
        <a:p>
          <a:endParaRPr lang="zh-CN" altLang="en-US"/>
        </a:p>
      </dgm:t>
    </dgm:pt>
    <dgm:pt modelId="{2808761B-B60F-8943-AF30-4D0DDFE6698A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贸易自由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26692D5-DE6B-BD42-8A29-CF443C3BC9B7}" type="parTrans" cxnId="{B51B12F3-6EF6-414C-B46A-E97DC9884699}">
      <dgm:prSet/>
      <dgm:spPr/>
      <dgm:t>
        <a:bodyPr/>
        <a:lstStyle/>
        <a:p>
          <a:endParaRPr lang="zh-CN" altLang="en-US"/>
        </a:p>
      </dgm:t>
    </dgm:pt>
    <dgm:pt modelId="{8389B285-2F87-CA4A-A93D-960FE7B28B32}" type="sibTrans" cxnId="{B51B12F3-6EF6-414C-B46A-E97DC9884699}">
      <dgm:prSet/>
      <dgm:spPr/>
      <dgm:t>
        <a:bodyPr/>
        <a:lstStyle/>
        <a:p>
          <a:endParaRPr lang="zh-CN" altLang="en-US"/>
        </a:p>
      </dgm:t>
    </dgm:pt>
    <dgm:pt modelId="{593D70FA-6BDA-2F43-8017-F798920DAA67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资本流动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4C147A0A-034B-2A4F-AA55-F159BB52FE41}" type="parTrans" cxnId="{9039C486-74AE-7E48-B7FB-D5F5589AFC0E}">
      <dgm:prSet/>
      <dgm:spPr/>
      <dgm:t>
        <a:bodyPr/>
        <a:lstStyle/>
        <a:p>
          <a:endParaRPr lang="zh-CN" altLang="en-US"/>
        </a:p>
      </dgm:t>
    </dgm:pt>
    <dgm:pt modelId="{3E4BF55F-0212-B84E-AC8C-CC6300E6F3B9}" type="sibTrans" cxnId="{9039C486-74AE-7E48-B7FB-D5F5589AFC0E}">
      <dgm:prSet/>
      <dgm:spPr/>
      <dgm:t>
        <a:bodyPr/>
        <a:lstStyle/>
        <a:p>
          <a:endParaRPr lang="zh-CN" altLang="en-US"/>
        </a:p>
      </dgm:t>
    </dgm:pt>
    <dgm:pt modelId="{B2C73AF0-D8B2-EB4F-8924-22DBE7E7F04A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</a:t>
          </a:r>
        </a:p>
      </dgm:t>
    </dgm:pt>
    <dgm:pt modelId="{AC6B1C85-00F3-6649-9476-EAC503831033}" type="parTrans" cxnId="{322607A2-063F-5249-87FE-FB466E8E8B6A}">
      <dgm:prSet/>
      <dgm:spPr/>
      <dgm:t>
        <a:bodyPr/>
        <a:lstStyle/>
        <a:p>
          <a:endParaRPr lang="zh-CN" altLang="en-US"/>
        </a:p>
      </dgm:t>
    </dgm:pt>
    <dgm:pt modelId="{C288D3AF-4349-4046-B111-25A2CFAA35F4}" type="sibTrans" cxnId="{322607A2-063F-5249-87FE-FB466E8E8B6A}">
      <dgm:prSet/>
      <dgm:spPr/>
      <dgm:t>
        <a:bodyPr/>
        <a:lstStyle/>
        <a:p>
          <a:endParaRPr lang="zh-CN" altLang="en-US"/>
        </a:p>
      </dgm:t>
    </dgm:pt>
    <dgm:pt modelId="{33572A08-2656-914D-B6FB-81EC4B6CE17F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贸易</a:t>
          </a:r>
        </a:p>
      </dgm:t>
    </dgm:pt>
    <dgm:pt modelId="{841CBC45-47CF-9C45-9D97-D1BFBDB4147A}" type="parTrans" cxnId="{888C14DA-E435-314C-A431-5CA09E33675D}">
      <dgm:prSet/>
      <dgm:spPr/>
      <dgm:t>
        <a:bodyPr/>
        <a:lstStyle/>
        <a:p>
          <a:endParaRPr lang="zh-CN" altLang="en-US"/>
        </a:p>
      </dgm:t>
    </dgm:pt>
    <dgm:pt modelId="{A98665B9-BD83-8B4C-8B64-B5B90CD0920A}" type="sibTrans" cxnId="{888C14DA-E435-314C-A431-5CA09E33675D}">
      <dgm:prSet/>
      <dgm:spPr/>
      <dgm:t>
        <a:bodyPr/>
        <a:lstStyle/>
        <a:p>
          <a:endParaRPr lang="zh-CN" altLang="en-US"/>
        </a:p>
      </dgm:t>
    </dgm:pt>
    <dgm:pt modelId="{C1FBDCC2-7970-DF47-818E-D3D29CA9F6E4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5910BBE-86F1-144C-9558-E5842BC767DF}" type="parTrans" cxnId="{815BBEBA-A450-3C49-8AEE-349EDB8E2183}">
      <dgm:prSet/>
      <dgm:spPr/>
      <dgm:t>
        <a:bodyPr/>
        <a:lstStyle/>
        <a:p>
          <a:endParaRPr lang="zh-CN" altLang="en-US"/>
        </a:p>
      </dgm:t>
    </dgm:pt>
    <dgm:pt modelId="{4520A531-7FCE-AD4F-9EA6-9BE0F5DEEC13}" type="sibTrans" cxnId="{815BBEBA-A450-3C49-8AEE-349EDB8E2183}">
      <dgm:prSet/>
      <dgm:spPr/>
      <dgm:t>
        <a:bodyPr/>
        <a:lstStyle/>
        <a:p>
          <a:endParaRPr lang="zh-CN" altLang="en-US"/>
        </a:p>
      </dgm:t>
    </dgm:pt>
    <dgm:pt modelId="{7F8AE1AB-6883-9A4C-9A12-3EA18EA326FD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双刃剑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D99A46E-2AB9-5B4A-B0F3-E18E55049B88}" type="parTrans" cxnId="{81C6A3A7-77F0-A249-8B74-273BAD665D55}">
      <dgm:prSet/>
      <dgm:spPr/>
      <dgm:t>
        <a:bodyPr/>
        <a:lstStyle/>
        <a:p>
          <a:endParaRPr lang="zh-CN" altLang="en-US"/>
        </a:p>
      </dgm:t>
    </dgm:pt>
    <dgm:pt modelId="{25CA3F84-B0C7-4649-A50F-EC8EF884BACA}" type="sibTrans" cxnId="{81C6A3A7-77F0-A249-8B74-273BAD665D55}">
      <dgm:prSet/>
      <dgm:spPr/>
      <dgm:t>
        <a:bodyPr/>
        <a:lstStyle/>
        <a:p>
          <a:endParaRPr lang="zh-CN" altLang="en-US"/>
        </a:p>
      </dgm:t>
    </dgm:pt>
    <dgm:pt modelId="{833EEA67-1E52-9244-97EA-17EFB7E74C48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生产率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78B629C-4E70-1747-B82E-5FA680C1C25D}" type="parTrans" cxnId="{F0439F1D-4EA6-7A4D-AC23-91EBA87463DC}">
      <dgm:prSet/>
      <dgm:spPr/>
      <dgm:t>
        <a:bodyPr/>
        <a:lstStyle/>
        <a:p>
          <a:endParaRPr lang="zh-CN" altLang="en-US"/>
        </a:p>
      </dgm:t>
    </dgm:pt>
    <dgm:pt modelId="{31AA96F7-CDB7-9E46-A184-65ABB5B3B250}" type="sibTrans" cxnId="{F0439F1D-4EA6-7A4D-AC23-91EBA87463DC}">
      <dgm:prSet/>
      <dgm:spPr/>
      <dgm:t>
        <a:bodyPr/>
        <a:lstStyle/>
        <a:p>
          <a:endParaRPr lang="zh-CN" altLang="en-US"/>
        </a:p>
      </dgm:t>
    </dgm:pt>
    <dgm:pt modelId="{2E594BD3-F32F-C148-9940-99E1F3AB94CB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生产要素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23CAB04F-B039-C44F-9ECC-8F035FEF68C4}" type="parTrans" cxnId="{66FB925B-ABA7-6B4E-8E62-ED07FC4ECF01}">
      <dgm:prSet/>
      <dgm:spPr/>
      <dgm:t>
        <a:bodyPr/>
        <a:lstStyle/>
        <a:p>
          <a:endParaRPr lang="zh-CN" altLang="en-US"/>
        </a:p>
      </dgm:t>
    </dgm:pt>
    <dgm:pt modelId="{F439E6A0-566A-2846-A01D-B6FF8B9DA5FE}" type="sibTrans" cxnId="{66FB925B-ABA7-6B4E-8E62-ED07FC4ECF01}">
      <dgm:prSet/>
      <dgm:spPr/>
      <dgm:t>
        <a:bodyPr/>
        <a:lstStyle/>
        <a:p>
          <a:endParaRPr lang="zh-CN" altLang="en-US"/>
        </a:p>
      </dgm:t>
    </dgm:pt>
    <dgm:pt modelId="{E52EB7B0-2FE8-0541-B074-B50D4F74F4F6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所有制：社会化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FF3B7E8-876B-AB4F-BE08-7418847A7D6D}" type="parTrans" cxnId="{D2A824E0-D04D-CB40-AC68-1BF9F5B5CD9E}">
      <dgm:prSet/>
      <dgm:spPr/>
      <dgm:t>
        <a:bodyPr/>
        <a:lstStyle/>
        <a:p>
          <a:endParaRPr lang="zh-CN" altLang="en-US"/>
        </a:p>
      </dgm:t>
    </dgm:pt>
    <dgm:pt modelId="{FF199521-657F-E84E-A6F2-3D3D116BBAEF}" type="sibTrans" cxnId="{D2A824E0-D04D-CB40-AC68-1BF9F5B5CD9E}">
      <dgm:prSet/>
      <dgm:spPr/>
      <dgm:t>
        <a:bodyPr/>
        <a:lstStyle/>
        <a:p>
          <a:endParaRPr lang="zh-CN" altLang="en-US"/>
        </a:p>
      </dgm:t>
    </dgm:pt>
    <dgm:pt modelId="{99D35AC4-77D3-A34F-953E-87BB0050A2A3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劳资关系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43CA754-3F0B-374D-BD3A-3FA24081ADE6}" type="parTrans" cxnId="{15E29EFB-A6AF-CD46-BEE7-59AAA069A490}">
      <dgm:prSet/>
      <dgm:spPr/>
      <dgm:t>
        <a:bodyPr/>
        <a:lstStyle/>
        <a:p>
          <a:endParaRPr lang="zh-CN" altLang="en-US"/>
        </a:p>
      </dgm:t>
    </dgm:pt>
    <dgm:pt modelId="{BE90FAD5-CEED-7245-A34A-EB1971ECDD7E}" type="sibTrans" cxnId="{15E29EFB-A6AF-CD46-BEE7-59AAA069A490}">
      <dgm:prSet/>
      <dgm:spPr/>
      <dgm:t>
        <a:bodyPr/>
        <a:lstStyle/>
        <a:p>
          <a:endParaRPr lang="zh-CN" altLang="en-US"/>
        </a:p>
      </dgm:t>
    </dgm:pt>
    <dgm:pt modelId="{194F9ED3-929E-294F-8121-2F75DB29FC53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分配关系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913305C-2367-8F43-8E60-F70622C71E59}" type="parTrans" cxnId="{D6D0E41A-4464-7044-8156-665EA94FE069}">
      <dgm:prSet/>
      <dgm:spPr/>
      <dgm:t>
        <a:bodyPr/>
        <a:lstStyle/>
        <a:p>
          <a:endParaRPr lang="zh-CN" altLang="en-US"/>
        </a:p>
      </dgm:t>
    </dgm:pt>
    <dgm:pt modelId="{43E94755-DEFF-C44E-804F-4D5A65B82F6D}" type="sibTrans" cxnId="{D6D0E41A-4464-7044-8156-665EA94FE069}">
      <dgm:prSet/>
      <dgm:spPr/>
      <dgm:t>
        <a:bodyPr/>
        <a:lstStyle/>
        <a:p>
          <a:endParaRPr lang="zh-CN" altLang="en-US"/>
        </a:p>
      </dgm:t>
    </dgm:pt>
    <dgm:pt modelId="{65656D79-09F6-F449-8F24-A49E6EBAA636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政治与法制结合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A86807D-8A53-4940-8E19-DFC74EC1405B}" type="parTrans" cxnId="{2669E816-97AE-5242-B7E8-1473EDAEB5D9}">
      <dgm:prSet/>
      <dgm:spPr/>
      <dgm:t>
        <a:bodyPr/>
        <a:lstStyle/>
        <a:p>
          <a:endParaRPr lang="zh-CN" altLang="en-US"/>
        </a:p>
      </dgm:t>
    </dgm:pt>
    <dgm:pt modelId="{126819BF-A554-0E43-A812-357567321C17}" type="sibTrans" cxnId="{2669E816-97AE-5242-B7E8-1473EDAEB5D9}">
      <dgm:prSet/>
      <dgm:spPr/>
      <dgm:t>
        <a:bodyPr/>
        <a:lstStyle/>
        <a:p>
          <a:endParaRPr lang="zh-CN" altLang="en-US"/>
        </a:p>
      </dgm:t>
    </dgm:pt>
    <dgm:pt modelId="{1DE5013B-8549-1247-8870-109620EFEB35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国家职能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99C9E2B-C5B9-E843-BAC0-2DD987C6B441}" type="parTrans" cxnId="{42D026D2-D2A4-8E42-A6F2-E8B3058C3BBC}">
      <dgm:prSet/>
      <dgm:spPr/>
      <dgm:t>
        <a:bodyPr/>
        <a:lstStyle/>
        <a:p>
          <a:endParaRPr lang="zh-CN" altLang="en-US"/>
        </a:p>
      </dgm:t>
    </dgm:pt>
    <dgm:pt modelId="{219A5FB2-B8DB-A14B-863E-3A631EB1986D}" type="sibTrans" cxnId="{42D026D2-D2A4-8E42-A6F2-E8B3058C3BBC}">
      <dgm:prSet/>
      <dgm:spPr/>
      <dgm:t>
        <a:bodyPr/>
        <a:lstStyle/>
        <a:p>
          <a:endParaRPr lang="zh-CN" altLang="en-US"/>
        </a:p>
      </dgm:t>
    </dgm:pt>
    <dgm:pt modelId="{F45AEDF0-D1B8-0C4A-8F9E-380C6E20BB04}">
      <dgm:prSet custT="1"/>
      <dgm:spPr/>
      <dgm:t>
        <a:bodyPr/>
        <a:lstStyle/>
        <a:p>
          <a:r>
            <a: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民主形式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C919269-1731-A14F-A54D-673FC9B06B1F}" type="parTrans" cxnId="{42B412B0-50A5-A24E-85B6-B55DD2A469FF}">
      <dgm:prSet/>
      <dgm:spPr/>
      <dgm:t>
        <a:bodyPr/>
        <a:lstStyle/>
        <a:p>
          <a:endParaRPr lang="zh-CN" altLang="en-US"/>
        </a:p>
      </dgm:t>
    </dgm:pt>
    <dgm:pt modelId="{E21307E8-6208-F940-ADEB-264CA1B5C0AC}" type="sibTrans" cxnId="{42B412B0-50A5-A24E-85B6-B55DD2A469F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 custScaleX="337825" custScaleY="424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760A214E-0D37-D44C-A485-C0A543BC8EB4}" type="pres">
      <dgm:prSet presAssocID="{D6EFF7A9-4461-E44B-849A-4250B4B3FD06}" presName="Name64" presStyleLbl="parChTrans1D4" presStyleIdx="0" presStyleCnt="15"/>
      <dgm:spPr/>
      <dgm:t>
        <a:bodyPr/>
        <a:lstStyle/>
        <a:p>
          <a:endParaRPr lang="zh-CN" altLang="en-US"/>
        </a:p>
      </dgm:t>
    </dgm:pt>
    <dgm:pt modelId="{28EBCB02-58A3-EE42-9EF8-65C05852A676}" type="pres">
      <dgm:prSet presAssocID="{06504D3C-176C-064A-AEE2-7912B35995FF}" presName="hierRoot2" presStyleCnt="0">
        <dgm:presLayoutVars>
          <dgm:hierBranch val="init"/>
        </dgm:presLayoutVars>
      </dgm:prSet>
      <dgm:spPr/>
    </dgm:pt>
    <dgm:pt modelId="{2208EA68-E3B7-F741-AE84-CD687F8D9F0E}" type="pres">
      <dgm:prSet presAssocID="{06504D3C-176C-064A-AEE2-7912B35995FF}" presName="rootComposite" presStyleCnt="0"/>
      <dgm:spPr/>
    </dgm:pt>
    <dgm:pt modelId="{D59D7F0E-D699-FB47-937F-912B132DE48B}" type="pres">
      <dgm:prSet presAssocID="{06504D3C-176C-064A-AEE2-7912B35995FF}" presName="rootText" presStyleLbl="node4" presStyleIdx="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71B898-D933-834E-A44F-9E333E6EE80C}" type="pres">
      <dgm:prSet presAssocID="{06504D3C-176C-064A-AEE2-7912B35995FF}" presName="rootConnector" presStyleLbl="node4" presStyleIdx="0" presStyleCnt="15"/>
      <dgm:spPr/>
      <dgm:t>
        <a:bodyPr/>
        <a:lstStyle/>
        <a:p>
          <a:endParaRPr lang="zh-CN" altLang="en-US"/>
        </a:p>
      </dgm:t>
    </dgm:pt>
    <dgm:pt modelId="{FF3AF8D7-1A76-9343-8C6E-BCBEBEA046CC}" type="pres">
      <dgm:prSet presAssocID="{06504D3C-176C-064A-AEE2-7912B35995FF}" presName="hierChild4" presStyleCnt="0"/>
      <dgm:spPr/>
    </dgm:pt>
    <dgm:pt modelId="{CDFF9BC3-D0B0-B942-819A-BBE36C80E55A}" type="pres">
      <dgm:prSet presAssocID="{06504D3C-176C-064A-AEE2-7912B35995FF}" presName="hierChild5" presStyleCnt="0"/>
      <dgm:spPr/>
    </dgm:pt>
    <dgm:pt modelId="{009181A5-A309-144B-85C6-B095063F7E8F}" type="pres">
      <dgm:prSet presAssocID="{826692D5-DE6B-BD42-8A29-CF443C3BC9B7}" presName="Name64" presStyleLbl="parChTrans1D4" presStyleIdx="1" presStyleCnt="15"/>
      <dgm:spPr/>
      <dgm:t>
        <a:bodyPr/>
        <a:lstStyle/>
        <a:p>
          <a:endParaRPr lang="zh-CN" altLang="en-US"/>
        </a:p>
      </dgm:t>
    </dgm:pt>
    <dgm:pt modelId="{019C5CB4-353E-1443-B55B-0B93AC5047AB}" type="pres">
      <dgm:prSet presAssocID="{2808761B-B60F-8943-AF30-4D0DDFE6698A}" presName="hierRoot2" presStyleCnt="0">
        <dgm:presLayoutVars>
          <dgm:hierBranch val="init"/>
        </dgm:presLayoutVars>
      </dgm:prSet>
      <dgm:spPr/>
    </dgm:pt>
    <dgm:pt modelId="{0CB7A235-AA65-2540-8E78-E93F85135685}" type="pres">
      <dgm:prSet presAssocID="{2808761B-B60F-8943-AF30-4D0DDFE6698A}" presName="rootComposite" presStyleCnt="0"/>
      <dgm:spPr/>
    </dgm:pt>
    <dgm:pt modelId="{8E8DD82F-FB8B-2D45-95A2-71BA210FCAC7}" type="pres">
      <dgm:prSet presAssocID="{2808761B-B60F-8943-AF30-4D0DDFE6698A}" presName="rootText" presStyleLbl="node4" presStyleIdx="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4B3B76-6734-F140-817F-7889027629C0}" type="pres">
      <dgm:prSet presAssocID="{2808761B-B60F-8943-AF30-4D0DDFE6698A}" presName="rootConnector" presStyleLbl="node4" presStyleIdx="1" presStyleCnt="15"/>
      <dgm:spPr/>
      <dgm:t>
        <a:bodyPr/>
        <a:lstStyle/>
        <a:p>
          <a:endParaRPr lang="zh-CN" altLang="en-US"/>
        </a:p>
      </dgm:t>
    </dgm:pt>
    <dgm:pt modelId="{63A1F6DC-45A3-8B43-8AFF-7CE1E3FEF481}" type="pres">
      <dgm:prSet presAssocID="{2808761B-B60F-8943-AF30-4D0DDFE6698A}" presName="hierChild4" presStyleCnt="0"/>
      <dgm:spPr/>
    </dgm:pt>
    <dgm:pt modelId="{6A40EF5C-93C6-184E-91EE-B6F8D460B191}" type="pres">
      <dgm:prSet presAssocID="{2808761B-B60F-8943-AF30-4D0DDFE6698A}" presName="hierChild5" presStyleCnt="0"/>
      <dgm:spPr/>
    </dgm:pt>
    <dgm:pt modelId="{637AD690-269F-E84D-96FF-D4CCBE9E48FF}" type="pres">
      <dgm:prSet presAssocID="{4C147A0A-034B-2A4F-AA55-F159BB52FE41}" presName="Name64" presStyleLbl="parChTrans1D4" presStyleIdx="2" presStyleCnt="15"/>
      <dgm:spPr/>
      <dgm:t>
        <a:bodyPr/>
        <a:lstStyle/>
        <a:p>
          <a:endParaRPr lang="zh-CN" altLang="en-US"/>
        </a:p>
      </dgm:t>
    </dgm:pt>
    <dgm:pt modelId="{78957A2B-8EB2-F548-A8E5-E9234140AC7C}" type="pres">
      <dgm:prSet presAssocID="{593D70FA-6BDA-2F43-8017-F798920DAA67}" presName="hierRoot2" presStyleCnt="0">
        <dgm:presLayoutVars>
          <dgm:hierBranch val="init"/>
        </dgm:presLayoutVars>
      </dgm:prSet>
      <dgm:spPr/>
    </dgm:pt>
    <dgm:pt modelId="{5C89DE75-A309-FF4F-BA16-CC027BC3D85E}" type="pres">
      <dgm:prSet presAssocID="{593D70FA-6BDA-2F43-8017-F798920DAA67}" presName="rootComposite" presStyleCnt="0"/>
      <dgm:spPr/>
    </dgm:pt>
    <dgm:pt modelId="{78163D02-974D-3048-A363-F82773475DCB}" type="pres">
      <dgm:prSet presAssocID="{593D70FA-6BDA-2F43-8017-F798920DAA67}" presName="rootText" presStyleLbl="node4" presStyleIdx="2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AB30CC-220C-124C-8F77-EA8EAC8A1376}" type="pres">
      <dgm:prSet presAssocID="{593D70FA-6BDA-2F43-8017-F798920DAA67}" presName="rootConnector" presStyleLbl="node4" presStyleIdx="2" presStyleCnt="15"/>
      <dgm:spPr/>
      <dgm:t>
        <a:bodyPr/>
        <a:lstStyle/>
        <a:p>
          <a:endParaRPr lang="zh-CN" altLang="en-US"/>
        </a:p>
      </dgm:t>
    </dgm:pt>
    <dgm:pt modelId="{D3D6435E-F9AA-BC47-991A-FA030E4940B5}" type="pres">
      <dgm:prSet presAssocID="{593D70FA-6BDA-2F43-8017-F798920DAA67}" presName="hierChild4" presStyleCnt="0"/>
      <dgm:spPr/>
    </dgm:pt>
    <dgm:pt modelId="{F00F96A1-7BF1-6445-8370-1A6D91B4C5E5}" type="pres">
      <dgm:prSet presAssocID="{593D70FA-6BDA-2F43-8017-F798920DAA67}" presName="hierChild5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2BDE4FFA-43F1-AF47-B304-67AACAD40E18}" type="pres">
      <dgm:prSet presAssocID="{AC6B1C85-00F3-6649-9476-EAC503831033}" presName="Name64" presStyleLbl="parChTrans1D4" presStyleIdx="3" presStyleCnt="15"/>
      <dgm:spPr/>
      <dgm:t>
        <a:bodyPr/>
        <a:lstStyle/>
        <a:p>
          <a:endParaRPr lang="zh-CN" altLang="en-US"/>
        </a:p>
      </dgm:t>
    </dgm:pt>
    <dgm:pt modelId="{4A1A627C-7075-B144-B53F-A1E744661228}" type="pres">
      <dgm:prSet presAssocID="{B2C73AF0-D8B2-EB4F-8924-22DBE7E7F04A}" presName="hierRoot2" presStyleCnt="0">
        <dgm:presLayoutVars>
          <dgm:hierBranch val="init"/>
        </dgm:presLayoutVars>
      </dgm:prSet>
      <dgm:spPr/>
    </dgm:pt>
    <dgm:pt modelId="{3580B81C-B158-6242-949A-64EA8244CABC}" type="pres">
      <dgm:prSet presAssocID="{B2C73AF0-D8B2-EB4F-8924-22DBE7E7F04A}" presName="rootComposite" presStyleCnt="0"/>
      <dgm:spPr/>
    </dgm:pt>
    <dgm:pt modelId="{1F282CAA-6692-D548-9943-8506ABA51316}" type="pres">
      <dgm:prSet presAssocID="{B2C73AF0-D8B2-EB4F-8924-22DBE7E7F04A}" presName="rootText" presStyleLbl="node4" presStyleIdx="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CABF2-DD83-4B42-B904-39C075DB0A30}" type="pres">
      <dgm:prSet presAssocID="{B2C73AF0-D8B2-EB4F-8924-22DBE7E7F04A}" presName="rootConnector" presStyleLbl="node4" presStyleIdx="3" presStyleCnt="15"/>
      <dgm:spPr/>
      <dgm:t>
        <a:bodyPr/>
        <a:lstStyle/>
        <a:p>
          <a:endParaRPr lang="zh-CN" altLang="en-US"/>
        </a:p>
      </dgm:t>
    </dgm:pt>
    <dgm:pt modelId="{5438EFF9-2134-E94C-BA3C-F8580A7176F2}" type="pres">
      <dgm:prSet presAssocID="{B2C73AF0-D8B2-EB4F-8924-22DBE7E7F04A}" presName="hierChild4" presStyleCnt="0"/>
      <dgm:spPr/>
    </dgm:pt>
    <dgm:pt modelId="{C63ADBC2-B80D-5348-A197-A29F8E1CD5C4}" type="pres">
      <dgm:prSet presAssocID="{B2C73AF0-D8B2-EB4F-8924-22DBE7E7F04A}" presName="hierChild5" presStyleCnt="0"/>
      <dgm:spPr/>
    </dgm:pt>
    <dgm:pt modelId="{9FBE0228-1F4B-0A49-91FF-A4A335A4C6EB}" type="pres">
      <dgm:prSet presAssocID="{841CBC45-47CF-9C45-9D97-D1BFBDB4147A}" presName="Name64" presStyleLbl="parChTrans1D4" presStyleIdx="4" presStyleCnt="15"/>
      <dgm:spPr/>
      <dgm:t>
        <a:bodyPr/>
        <a:lstStyle/>
        <a:p>
          <a:endParaRPr lang="zh-CN" altLang="en-US"/>
        </a:p>
      </dgm:t>
    </dgm:pt>
    <dgm:pt modelId="{AE3840B3-5824-854A-81E0-8B38D3D65D63}" type="pres">
      <dgm:prSet presAssocID="{33572A08-2656-914D-B6FB-81EC4B6CE17F}" presName="hierRoot2" presStyleCnt="0">
        <dgm:presLayoutVars>
          <dgm:hierBranch val="init"/>
        </dgm:presLayoutVars>
      </dgm:prSet>
      <dgm:spPr/>
    </dgm:pt>
    <dgm:pt modelId="{8D04C28B-9ED2-4842-81BB-A72256559FBF}" type="pres">
      <dgm:prSet presAssocID="{33572A08-2656-914D-B6FB-81EC4B6CE17F}" presName="rootComposite" presStyleCnt="0"/>
      <dgm:spPr/>
    </dgm:pt>
    <dgm:pt modelId="{C6FFEDD3-77DE-C345-A77B-BA94D8A4B771}" type="pres">
      <dgm:prSet presAssocID="{33572A08-2656-914D-B6FB-81EC4B6CE17F}" presName="rootText" presStyleLbl="node4" presStyleIdx="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1A2943-C6CC-3A45-9D9A-810CED3A16C1}" type="pres">
      <dgm:prSet presAssocID="{33572A08-2656-914D-B6FB-81EC4B6CE17F}" presName="rootConnector" presStyleLbl="node4" presStyleIdx="4" presStyleCnt="15"/>
      <dgm:spPr/>
      <dgm:t>
        <a:bodyPr/>
        <a:lstStyle/>
        <a:p>
          <a:endParaRPr lang="zh-CN" altLang="en-US"/>
        </a:p>
      </dgm:t>
    </dgm:pt>
    <dgm:pt modelId="{8368D361-B471-E746-B66D-3454BA264BF3}" type="pres">
      <dgm:prSet presAssocID="{33572A08-2656-914D-B6FB-81EC4B6CE17F}" presName="hierChild4" presStyleCnt="0"/>
      <dgm:spPr/>
    </dgm:pt>
    <dgm:pt modelId="{B98C92C1-1D21-E743-822A-ECD6C518A731}" type="pres">
      <dgm:prSet presAssocID="{33572A08-2656-914D-B6FB-81EC4B6CE17F}" presName="hierChild5" presStyleCnt="0"/>
      <dgm:spPr/>
    </dgm:pt>
    <dgm:pt modelId="{B5C90B99-C707-B543-AC65-AC79B5EF1DCF}" type="pres">
      <dgm:prSet presAssocID="{75910BBE-86F1-144C-9558-E5842BC767DF}" presName="Name64" presStyleLbl="parChTrans1D4" presStyleIdx="5" presStyleCnt="15"/>
      <dgm:spPr/>
      <dgm:t>
        <a:bodyPr/>
        <a:lstStyle/>
        <a:p>
          <a:endParaRPr lang="zh-CN" altLang="en-US"/>
        </a:p>
      </dgm:t>
    </dgm:pt>
    <dgm:pt modelId="{5C474DBF-9D1D-BC41-8190-D9EFB33BB933}" type="pres">
      <dgm:prSet presAssocID="{C1FBDCC2-7970-DF47-818E-D3D29CA9F6E4}" presName="hierRoot2" presStyleCnt="0">
        <dgm:presLayoutVars>
          <dgm:hierBranch val="init"/>
        </dgm:presLayoutVars>
      </dgm:prSet>
      <dgm:spPr/>
    </dgm:pt>
    <dgm:pt modelId="{1CA89592-B76C-6F42-B8B0-FBD1107BB1A0}" type="pres">
      <dgm:prSet presAssocID="{C1FBDCC2-7970-DF47-818E-D3D29CA9F6E4}" presName="rootComposite" presStyleCnt="0"/>
      <dgm:spPr/>
    </dgm:pt>
    <dgm:pt modelId="{45AF3586-6F87-F94D-88B2-6987E73DB128}" type="pres">
      <dgm:prSet presAssocID="{C1FBDCC2-7970-DF47-818E-D3D29CA9F6E4}" presName="rootText" presStyleLbl="node4" presStyleIdx="5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79E3D-7B1F-4D4E-B9A8-73B6B55CBB3A}" type="pres">
      <dgm:prSet presAssocID="{C1FBDCC2-7970-DF47-818E-D3D29CA9F6E4}" presName="rootConnector" presStyleLbl="node4" presStyleIdx="5" presStyleCnt="15"/>
      <dgm:spPr/>
      <dgm:t>
        <a:bodyPr/>
        <a:lstStyle/>
        <a:p>
          <a:endParaRPr lang="zh-CN" altLang="en-US"/>
        </a:p>
      </dgm:t>
    </dgm:pt>
    <dgm:pt modelId="{0E5CF848-A08E-CD46-930F-22A111120B5F}" type="pres">
      <dgm:prSet presAssocID="{C1FBDCC2-7970-DF47-818E-D3D29CA9F6E4}" presName="hierChild4" presStyleCnt="0"/>
      <dgm:spPr/>
    </dgm:pt>
    <dgm:pt modelId="{37EB4CB2-0298-F440-B45A-E599761FEF92}" type="pres">
      <dgm:prSet presAssocID="{C1FBDCC2-7970-DF47-818E-D3D29CA9F6E4}" presName="hierChild5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956FFFDC-8755-7A44-999C-3FFFAD4B510B}" type="pres">
      <dgm:prSet presAssocID="{3D99A46E-2AB9-5B4A-B0F3-E18E55049B88}" presName="Name64" presStyleLbl="parChTrans1D4" presStyleIdx="6" presStyleCnt="15"/>
      <dgm:spPr/>
      <dgm:t>
        <a:bodyPr/>
        <a:lstStyle/>
        <a:p>
          <a:endParaRPr lang="zh-CN" altLang="en-US"/>
        </a:p>
      </dgm:t>
    </dgm:pt>
    <dgm:pt modelId="{1E042568-DE57-7C4B-BAB2-05EA9F86FBE1}" type="pres">
      <dgm:prSet presAssocID="{7F8AE1AB-6883-9A4C-9A12-3EA18EA326FD}" presName="hierRoot2" presStyleCnt="0">
        <dgm:presLayoutVars>
          <dgm:hierBranch val="init"/>
        </dgm:presLayoutVars>
      </dgm:prSet>
      <dgm:spPr/>
    </dgm:pt>
    <dgm:pt modelId="{42F4DB1F-BCD9-F143-9497-D70CEF329514}" type="pres">
      <dgm:prSet presAssocID="{7F8AE1AB-6883-9A4C-9A12-3EA18EA326FD}" presName="rootComposite" presStyleCnt="0"/>
      <dgm:spPr/>
    </dgm:pt>
    <dgm:pt modelId="{63413E47-FBB4-E14A-8944-76723AA9DB08}" type="pres">
      <dgm:prSet presAssocID="{7F8AE1AB-6883-9A4C-9A12-3EA18EA326FD}" presName="rootText" presStyleLbl="node4" presStyleIdx="6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336F63-7990-FC49-A804-4CDC43653AED}" type="pres">
      <dgm:prSet presAssocID="{7F8AE1AB-6883-9A4C-9A12-3EA18EA326FD}" presName="rootConnector" presStyleLbl="node4" presStyleIdx="6" presStyleCnt="15"/>
      <dgm:spPr/>
      <dgm:t>
        <a:bodyPr/>
        <a:lstStyle/>
        <a:p>
          <a:endParaRPr lang="zh-CN" altLang="en-US"/>
        </a:p>
      </dgm:t>
    </dgm:pt>
    <dgm:pt modelId="{51195A4D-AB03-EE41-8768-C3BE007426A3}" type="pres">
      <dgm:prSet presAssocID="{7F8AE1AB-6883-9A4C-9A12-3EA18EA326FD}" presName="hierChild4" presStyleCnt="0"/>
      <dgm:spPr/>
    </dgm:pt>
    <dgm:pt modelId="{9C922E83-680F-CA48-BD58-375FF6C0D88A}" type="pres">
      <dgm:prSet presAssocID="{7F8AE1AB-6883-9A4C-9A12-3EA18EA326FD}" presName="hierChild5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209513" custScaleY="1468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D8876D8F-DE25-A44D-B4E0-4818C659CF25}" type="pres">
      <dgm:prSet presAssocID="{C78B629C-4E70-1747-B82E-5FA680C1C25D}" presName="Name64" presStyleLbl="parChTrans1D4" presStyleIdx="7" presStyleCnt="15"/>
      <dgm:spPr/>
      <dgm:t>
        <a:bodyPr/>
        <a:lstStyle/>
        <a:p>
          <a:endParaRPr lang="zh-CN" altLang="en-US"/>
        </a:p>
      </dgm:t>
    </dgm:pt>
    <dgm:pt modelId="{5CF331E9-3336-4647-92A4-529496B28546}" type="pres">
      <dgm:prSet presAssocID="{833EEA67-1E52-9244-97EA-17EFB7E74C48}" presName="hierRoot2" presStyleCnt="0">
        <dgm:presLayoutVars>
          <dgm:hierBranch val="init"/>
        </dgm:presLayoutVars>
      </dgm:prSet>
      <dgm:spPr/>
    </dgm:pt>
    <dgm:pt modelId="{4E12507B-8EAB-A343-9414-96DB9B1A4640}" type="pres">
      <dgm:prSet presAssocID="{833EEA67-1E52-9244-97EA-17EFB7E74C48}" presName="rootComposite" presStyleCnt="0"/>
      <dgm:spPr/>
    </dgm:pt>
    <dgm:pt modelId="{247804F6-C747-DF4A-8C5A-A87C3E3F00DB}" type="pres">
      <dgm:prSet presAssocID="{833EEA67-1E52-9244-97EA-17EFB7E74C48}" presName="rootText" presStyleLbl="node4" presStyleIdx="7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D28822-A264-AB45-8243-3B29404B1F17}" type="pres">
      <dgm:prSet presAssocID="{833EEA67-1E52-9244-97EA-17EFB7E74C48}" presName="rootConnector" presStyleLbl="node4" presStyleIdx="7" presStyleCnt="15"/>
      <dgm:spPr/>
      <dgm:t>
        <a:bodyPr/>
        <a:lstStyle/>
        <a:p>
          <a:endParaRPr lang="zh-CN" altLang="en-US"/>
        </a:p>
      </dgm:t>
    </dgm:pt>
    <dgm:pt modelId="{9D53CF4B-52AB-5240-BE25-5BAA835E6BFC}" type="pres">
      <dgm:prSet presAssocID="{833EEA67-1E52-9244-97EA-17EFB7E74C48}" presName="hierChild4" presStyleCnt="0"/>
      <dgm:spPr/>
    </dgm:pt>
    <dgm:pt modelId="{3A71CD6B-B879-8B42-950E-AD64A46BB63E}" type="pres">
      <dgm:prSet presAssocID="{833EEA67-1E52-9244-97EA-17EFB7E74C48}" presName="hierChild5" presStyleCnt="0"/>
      <dgm:spPr/>
    </dgm:pt>
    <dgm:pt modelId="{03C343EB-E640-254A-82A2-B8DD10E024D2}" type="pres">
      <dgm:prSet presAssocID="{23CAB04F-B039-C44F-9ECC-8F035FEF68C4}" presName="Name64" presStyleLbl="parChTrans1D4" presStyleIdx="8" presStyleCnt="15"/>
      <dgm:spPr/>
      <dgm:t>
        <a:bodyPr/>
        <a:lstStyle/>
        <a:p>
          <a:endParaRPr lang="zh-CN" altLang="en-US"/>
        </a:p>
      </dgm:t>
    </dgm:pt>
    <dgm:pt modelId="{99889325-0A4E-484D-B469-8434FEDC1F38}" type="pres">
      <dgm:prSet presAssocID="{2E594BD3-F32F-C148-9940-99E1F3AB94CB}" presName="hierRoot2" presStyleCnt="0">
        <dgm:presLayoutVars>
          <dgm:hierBranch val="init"/>
        </dgm:presLayoutVars>
      </dgm:prSet>
      <dgm:spPr/>
    </dgm:pt>
    <dgm:pt modelId="{B3E5A19A-0BB4-F747-91E0-78AEC13FDF65}" type="pres">
      <dgm:prSet presAssocID="{2E594BD3-F32F-C148-9940-99E1F3AB94CB}" presName="rootComposite" presStyleCnt="0"/>
      <dgm:spPr/>
    </dgm:pt>
    <dgm:pt modelId="{711B6D41-60AC-074A-8161-2AF3776D0755}" type="pres">
      <dgm:prSet presAssocID="{2E594BD3-F32F-C148-9940-99E1F3AB94CB}" presName="rootText" presStyleLbl="node4" presStyleIdx="8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6B006AA-BAA2-8846-9BD2-B40ABBD71217}" type="pres">
      <dgm:prSet presAssocID="{2E594BD3-F32F-C148-9940-99E1F3AB94CB}" presName="rootConnector" presStyleLbl="node4" presStyleIdx="8" presStyleCnt="15"/>
      <dgm:spPr/>
      <dgm:t>
        <a:bodyPr/>
        <a:lstStyle/>
        <a:p>
          <a:endParaRPr lang="zh-CN" altLang="en-US"/>
        </a:p>
      </dgm:t>
    </dgm:pt>
    <dgm:pt modelId="{1B68E225-F678-EB47-B0E0-7BF59ED26BD6}" type="pres">
      <dgm:prSet presAssocID="{2E594BD3-F32F-C148-9940-99E1F3AB94CB}" presName="hierChild4" presStyleCnt="0"/>
      <dgm:spPr/>
    </dgm:pt>
    <dgm:pt modelId="{26E7E852-CA70-DD4A-9AA3-82FF5B64325B}" type="pres">
      <dgm:prSet presAssocID="{2E594BD3-F32F-C148-9940-99E1F3AB94CB}" presName="hierChild5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05020600-90F9-D544-BA44-9B3CF7AE09A3}" type="pres">
      <dgm:prSet presAssocID="{CFF3B7E8-876B-AB4F-BE08-7418847A7D6D}" presName="Name64" presStyleLbl="parChTrans1D4" presStyleIdx="9" presStyleCnt="15"/>
      <dgm:spPr/>
      <dgm:t>
        <a:bodyPr/>
        <a:lstStyle/>
        <a:p>
          <a:endParaRPr lang="zh-CN" altLang="en-US"/>
        </a:p>
      </dgm:t>
    </dgm:pt>
    <dgm:pt modelId="{1ABD6DB8-CE58-9143-B922-4C0A45642C67}" type="pres">
      <dgm:prSet presAssocID="{E52EB7B0-2FE8-0541-B074-B50D4F74F4F6}" presName="hierRoot2" presStyleCnt="0">
        <dgm:presLayoutVars>
          <dgm:hierBranch val="init"/>
        </dgm:presLayoutVars>
      </dgm:prSet>
      <dgm:spPr/>
    </dgm:pt>
    <dgm:pt modelId="{3E5DBEF3-E3B5-044C-95AC-F3A364134717}" type="pres">
      <dgm:prSet presAssocID="{E52EB7B0-2FE8-0541-B074-B50D4F74F4F6}" presName="rootComposite" presStyleCnt="0"/>
      <dgm:spPr/>
    </dgm:pt>
    <dgm:pt modelId="{A288D1D1-B6B6-7041-9582-4980315416AB}" type="pres">
      <dgm:prSet presAssocID="{E52EB7B0-2FE8-0541-B074-B50D4F74F4F6}" presName="rootText" presStyleLbl="node4" presStyleIdx="9" presStyleCnt="15" custScaleX="185868" custScaleY="1086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9D4658-B522-8549-8B07-3653C95ABDB1}" type="pres">
      <dgm:prSet presAssocID="{E52EB7B0-2FE8-0541-B074-B50D4F74F4F6}" presName="rootConnector" presStyleLbl="node4" presStyleIdx="9" presStyleCnt="15"/>
      <dgm:spPr/>
      <dgm:t>
        <a:bodyPr/>
        <a:lstStyle/>
        <a:p>
          <a:endParaRPr lang="zh-CN" altLang="en-US"/>
        </a:p>
      </dgm:t>
    </dgm:pt>
    <dgm:pt modelId="{481F66FE-8771-724D-AB57-4A59159001A7}" type="pres">
      <dgm:prSet presAssocID="{E52EB7B0-2FE8-0541-B074-B50D4F74F4F6}" presName="hierChild4" presStyleCnt="0"/>
      <dgm:spPr/>
    </dgm:pt>
    <dgm:pt modelId="{D41B1B0E-51E5-C74D-A634-CCD1B90CF308}" type="pres">
      <dgm:prSet presAssocID="{E52EB7B0-2FE8-0541-B074-B50D4F74F4F6}" presName="hierChild5" presStyleCnt="0"/>
      <dgm:spPr/>
    </dgm:pt>
    <dgm:pt modelId="{BA086DEC-0C34-A24F-BC03-D6D641377FB1}" type="pres">
      <dgm:prSet presAssocID="{B43CA754-3F0B-374D-BD3A-3FA24081ADE6}" presName="Name64" presStyleLbl="parChTrans1D4" presStyleIdx="10" presStyleCnt="15"/>
      <dgm:spPr/>
      <dgm:t>
        <a:bodyPr/>
        <a:lstStyle/>
        <a:p>
          <a:endParaRPr lang="zh-CN" altLang="en-US"/>
        </a:p>
      </dgm:t>
    </dgm:pt>
    <dgm:pt modelId="{71FE36F4-5CFC-2C48-84A6-E7DCE4F1360B}" type="pres">
      <dgm:prSet presAssocID="{99D35AC4-77D3-A34F-953E-87BB0050A2A3}" presName="hierRoot2" presStyleCnt="0">
        <dgm:presLayoutVars>
          <dgm:hierBranch val="init"/>
        </dgm:presLayoutVars>
      </dgm:prSet>
      <dgm:spPr/>
    </dgm:pt>
    <dgm:pt modelId="{74BCDFB8-67F2-054F-BC04-61B447091B7B}" type="pres">
      <dgm:prSet presAssocID="{99D35AC4-77D3-A34F-953E-87BB0050A2A3}" presName="rootComposite" presStyleCnt="0"/>
      <dgm:spPr/>
    </dgm:pt>
    <dgm:pt modelId="{1CB7CDE0-5191-0F47-9449-8EE726E66651}" type="pres">
      <dgm:prSet presAssocID="{99D35AC4-77D3-A34F-953E-87BB0050A2A3}" presName="rootText" presStyleLbl="node4" presStyleIdx="10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E1D2D8-03BA-B448-A555-6B7E4E7FBBE8}" type="pres">
      <dgm:prSet presAssocID="{99D35AC4-77D3-A34F-953E-87BB0050A2A3}" presName="rootConnector" presStyleLbl="node4" presStyleIdx="10" presStyleCnt="15"/>
      <dgm:spPr/>
      <dgm:t>
        <a:bodyPr/>
        <a:lstStyle/>
        <a:p>
          <a:endParaRPr lang="zh-CN" altLang="en-US"/>
        </a:p>
      </dgm:t>
    </dgm:pt>
    <dgm:pt modelId="{7B7E28B3-F603-BA4D-9808-FE8B26CE7408}" type="pres">
      <dgm:prSet presAssocID="{99D35AC4-77D3-A34F-953E-87BB0050A2A3}" presName="hierChild4" presStyleCnt="0"/>
      <dgm:spPr/>
    </dgm:pt>
    <dgm:pt modelId="{D7B46415-3CC4-4B42-97FE-CA13679F1371}" type="pres">
      <dgm:prSet presAssocID="{99D35AC4-77D3-A34F-953E-87BB0050A2A3}" presName="hierChild5" presStyleCnt="0"/>
      <dgm:spPr/>
    </dgm:pt>
    <dgm:pt modelId="{C4B8AB16-8F28-4B49-BE40-E5E06844D9CF}" type="pres">
      <dgm:prSet presAssocID="{7913305C-2367-8F43-8E60-F70622C71E59}" presName="Name64" presStyleLbl="parChTrans1D4" presStyleIdx="11" presStyleCnt="15"/>
      <dgm:spPr/>
      <dgm:t>
        <a:bodyPr/>
        <a:lstStyle/>
        <a:p>
          <a:endParaRPr lang="zh-CN" altLang="en-US"/>
        </a:p>
      </dgm:t>
    </dgm:pt>
    <dgm:pt modelId="{EFA7DCE0-E2FE-C341-9595-9A80F96DE8A1}" type="pres">
      <dgm:prSet presAssocID="{194F9ED3-929E-294F-8121-2F75DB29FC53}" presName="hierRoot2" presStyleCnt="0">
        <dgm:presLayoutVars>
          <dgm:hierBranch val="init"/>
        </dgm:presLayoutVars>
      </dgm:prSet>
      <dgm:spPr/>
    </dgm:pt>
    <dgm:pt modelId="{9862635A-D283-5B46-A21E-2457C2A75E2E}" type="pres">
      <dgm:prSet presAssocID="{194F9ED3-929E-294F-8121-2F75DB29FC53}" presName="rootComposite" presStyleCnt="0"/>
      <dgm:spPr/>
    </dgm:pt>
    <dgm:pt modelId="{CC92C39C-9D25-4448-8B1A-03E35EDAF0C7}" type="pres">
      <dgm:prSet presAssocID="{194F9ED3-929E-294F-8121-2F75DB29FC53}" presName="rootText" presStyleLbl="node4" presStyleIdx="11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F4575EB-C542-3F49-89AF-6C1355E1910A}" type="pres">
      <dgm:prSet presAssocID="{194F9ED3-929E-294F-8121-2F75DB29FC53}" presName="rootConnector" presStyleLbl="node4" presStyleIdx="11" presStyleCnt="15"/>
      <dgm:spPr/>
      <dgm:t>
        <a:bodyPr/>
        <a:lstStyle/>
        <a:p>
          <a:endParaRPr lang="zh-CN" altLang="en-US"/>
        </a:p>
      </dgm:t>
    </dgm:pt>
    <dgm:pt modelId="{70437668-10EE-FF4C-952B-EC9DB9E521E6}" type="pres">
      <dgm:prSet presAssocID="{194F9ED3-929E-294F-8121-2F75DB29FC53}" presName="hierChild4" presStyleCnt="0"/>
      <dgm:spPr/>
    </dgm:pt>
    <dgm:pt modelId="{E307132D-620E-AF41-97FE-95D38544F33D}" type="pres">
      <dgm:prSet presAssocID="{194F9ED3-929E-294F-8121-2F75DB29FC53}" presName="hierChild5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D59FDE84-285F-FE4F-8AB2-EDD7F47F9932}" type="pres">
      <dgm:prSet presAssocID="{CA86807D-8A53-4940-8E19-DFC74EC1405B}" presName="Name64" presStyleLbl="parChTrans1D4" presStyleIdx="12" presStyleCnt="15"/>
      <dgm:spPr/>
      <dgm:t>
        <a:bodyPr/>
        <a:lstStyle/>
        <a:p>
          <a:endParaRPr lang="zh-CN" altLang="en-US"/>
        </a:p>
      </dgm:t>
    </dgm:pt>
    <dgm:pt modelId="{9CF95742-67DB-AD4A-837F-77F08B377EDF}" type="pres">
      <dgm:prSet presAssocID="{65656D79-09F6-F449-8F24-A49E6EBAA636}" presName="hierRoot2" presStyleCnt="0">
        <dgm:presLayoutVars>
          <dgm:hierBranch val="init"/>
        </dgm:presLayoutVars>
      </dgm:prSet>
      <dgm:spPr/>
    </dgm:pt>
    <dgm:pt modelId="{EECDFC71-3EA5-9242-A43E-B47C1D9C9ADE}" type="pres">
      <dgm:prSet presAssocID="{65656D79-09F6-F449-8F24-A49E6EBAA636}" presName="rootComposite" presStyleCnt="0"/>
      <dgm:spPr/>
    </dgm:pt>
    <dgm:pt modelId="{E9D91006-09CE-5544-84B9-9C53A9FF5D65}" type="pres">
      <dgm:prSet presAssocID="{65656D79-09F6-F449-8F24-A49E6EBAA636}" presName="rootText" presStyleLbl="node4" presStyleIdx="12" presStyleCnt="15" custScaleX="219101" custScaleY="1837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4066DAD-C35A-064D-91AA-27B81FA0C2AA}" type="pres">
      <dgm:prSet presAssocID="{65656D79-09F6-F449-8F24-A49E6EBAA636}" presName="rootConnector" presStyleLbl="node4" presStyleIdx="12" presStyleCnt="15"/>
      <dgm:spPr/>
      <dgm:t>
        <a:bodyPr/>
        <a:lstStyle/>
        <a:p>
          <a:endParaRPr lang="zh-CN" altLang="en-US"/>
        </a:p>
      </dgm:t>
    </dgm:pt>
    <dgm:pt modelId="{B4F52442-97A3-584B-B691-29A08A66F3D9}" type="pres">
      <dgm:prSet presAssocID="{65656D79-09F6-F449-8F24-A49E6EBAA636}" presName="hierChild4" presStyleCnt="0"/>
      <dgm:spPr/>
    </dgm:pt>
    <dgm:pt modelId="{FDC3BA59-3121-3046-9563-EC73549C4CDC}" type="pres">
      <dgm:prSet presAssocID="{65656D79-09F6-F449-8F24-A49E6EBAA636}" presName="hierChild5" presStyleCnt="0"/>
      <dgm:spPr/>
    </dgm:pt>
    <dgm:pt modelId="{854B8E5E-2DEB-BA44-884A-29AA3C8F64C1}" type="pres">
      <dgm:prSet presAssocID="{399C9E2B-C5B9-E843-BAC0-2DD987C6B441}" presName="Name64" presStyleLbl="parChTrans1D4" presStyleIdx="13" presStyleCnt="15"/>
      <dgm:spPr/>
      <dgm:t>
        <a:bodyPr/>
        <a:lstStyle/>
        <a:p>
          <a:endParaRPr lang="zh-CN" altLang="en-US"/>
        </a:p>
      </dgm:t>
    </dgm:pt>
    <dgm:pt modelId="{C52CD948-EDAB-4448-9A19-8CBB86976959}" type="pres">
      <dgm:prSet presAssocID="{1DE5013B-8549-1247-8870-109620EFEB35}" presName="hierRoot2" presStyleCnt="0">
        <dgm:presLayoutVars>
          <dgm:hierBranch val="init"/>
        </dgm:presLayoutVars>
      </dgm:prSet>
      <dgm:spPr/>
    </dgm:pt>
    <dgm:pt modelId="{52FF72C5-24E6-CC46-918D-48A53C786723}" type="pres">
      <dgm:prSet presAssocID="{1DE5013B-8549-1247-8870-109620EFEB35}" presName="rootComposite" presStyleCnt="0"/>
      <dgm:spPr/>
    </dgm:pt>
    <dgm:pt modelId="{7422A40C-D3B9-7746-A889-AD126BDEBFC4}" type="pres">
      <dgm:prSet presAssocID="{1DE5013B-8549-1247-8870-109620EFEB35}" presName="rootText" presStyleLbl="node4" presStyleIdx="13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9CCC87-C27B-6142-8E60-C13C888AC1F7}" type="pres">
      <dgm:prSet presAssocID="{1DE5013B-8549-1247-8870-109620EFEB35}" presName="rootConnector" presStyleLbl="node4" presStyleIdx="13" presStyleCnt="15"/>
      <dgm:spPr/>
      <dgm:t>
        <a:bodyPr/>
        <a:lstStyle/>
        <a:p>
          <a:endParaRPr lang="zh-CN" altLang="en-US"/>
        </a:p>
      </dgm:t>
    </dgm:pt>
    <dgm:pt modelId="{09A99022-907C-5441-AB7C-D79400765301}" type="pres">
      <dgm:prSet presAssocID="{1DE5013B-8549-1247-8870-109620EFEB35}" presName="hierChild4" presStyleCnt="0"/>
      <dgm:spPr/>
    </dgm:pt>
    <dgm:pt modelId="{A468AF0F-26EC-2442-B837-33898DA4A3DD}" type="pres">
      <dgm:prSet presAssocID="{1DE5013B-8549-1247-8870-109620EFEB35}" presName="hierChild5" presStyleCnt="0"/>
      <dgm:spPr/>
    </dgm:pt>
    <dgm:pt modelId="{12E8C9A9-8EDB-E344-B2EC-CD66A19CBB24}" type="pres">
      <dgm:prSet presAssocID="{0C919269-1731-A14F-A54D-673FC9B06B1F}" presName="Name64" presStyleLbl="parChTrans1D4" presStyleIdx="14" presStyleCnt="15"/>
      <dgm:spPr/>
      <dgm:t>
        <a:bodyPr/>
        <a:lstStyle/>
        <a:p>
          <a:endParaRPr lang="zh-CN" altLang="en-US"/>
        </a:p>
      </dgm:t>
    </dgm:pt>
    <dgm:pt modelId="{CC209D47-D432-9646-89ED-7E2D04A9489A}" type="pres">
      <dgm:prSet presAssocID="{F45AEDF0-D1B8-0C4A-8F9E-380C6E20BB04}" presName="hierRoot2" presStyleCnt="0">
        <dgm:presLayoutVars>
          <dgm:hierBranch val="init"/>
        </dgm:presLayoutVars>
      </dgm:prSet>
      <dgm:spPr/>
    </dgm:pt>
    <dgm:pt modelId="{5603D7DD-90B6-B042-9393-4E87CF49CBD7}" type="pres">
      <dgm:prSet presAssocID="{F45AEDF0-D1B8-0C4A-8F9E-380C6E20BB04}" presName="rootComposite" presStyleCnt="0"/>
      <dgm:spPr/>
    </dgm:pt>
    <dgm:pt modelId="{C10D107D-8A22-E44B-A0B7-E10072006BCF}" type="pres">
      <dgm:prSet presAssocID="{F45AEDF0-D1B8-0C4A-8F9E-380C6E20BB04}" presName="rootText" presStyleLbl="node4" presStyleIdx="14" presStyleCnt="1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7915C3-D9D9-4748-BB1F-7AC3DC54B8AF}" type="pres">
      <dgm:prSet presAssocID="{F45AEDF0-D1B8-0C4A-8F9E-380C6E20BB04}" presName="rootConnector" presStyleLbl="node4" presStyleIdx="14" presStyleCnt="15"/>
      <dgm:spPr/>
      <dgm:t>
        <a:bodyPr/>
        <a:lstStyle/>
        <a:p>
          <a:endParaRPr lang="zh-CN" altLang="en-US"/>
        </a:p>
      </dgm:t>
    </dgm:pt>
    <dgm:pt modelId="{6DAA0A40-A935-AB41-855B-8E3FCD932D5C}" type="pres">
      <dgm:prSet presAssocID="{F45AEDF0-D1B8-0C4A-8F9E-380C6E20BB04}" presName="hierChild4" presStyleCnt="0"/>
      <dgm:spPr/>
    </dgm:pt>
    <dgm:pt modelId="{4BBABA91-A110-EF44-A803-CFDA3836FB9F}" type="pres">
      <dgm:prSet presAssocID="{F45AEDF0-D1B8-0C4A-8F9E-380C6E20BB04}" presName="hierChild5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73131F08-1CD8-7F4D-976D-57760047BDF4}" type="presOf" srcId="{33572A08-2656-914D-B6FB-81EC4B6CE17F}" destId="{C6FFEDD3-77DE-C345-A77B-BA94D8A4B771}" srcOrd="0" destOrd="0" presId="urn:microsoft.com/office/officeart/2009/3/layout/HorizontalOrganizationChart#477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87DFE28C-48D5-4C43-B046-90033A175B9D}" type="presOf" srcId="{E52EB7B0-2FE8-0541-B074-B50D4F74F4F6}" destId="{A288D1D1-B6B6-7041-9582-4980315416AB}" srcOrd="0" destOrd="0" presId="urn:microsoft.com/office/officeart/2009/3/layout/HorizontalOrganizationChart#477"/>
    <dgm:cxn modelId="{65DA0324-ACCA-5040-BBA7-2EF3E87C6226}" type="presOf" srcId="{2808761B-B60F-8943-AF30-4D0DDFE6698A}" destId="{8E8DD82F-FB8B-2D45-95A2-71BA210FCAC7}" srcOrd="0" destOrd="0" presId="urn:microsoft.com/office/officeart/2009/3/layout/HorizontalOrganizationChart#477"/>
    <dgm:cxn modelId="{95D5DDF9-4663-D54B-AB05-47630F09E355}" type="presOf" srcId="{9E7DDB47-7B01-594D-AFE3-C1A305E0D2B5}" destId="{2FBEA581-1EB1-6E49-8049-1C1666D4CDFC}" srcOrd="1" destOrd="0" presId="urn:microsoft.com/office/officeart/2009/3/layout/HorizontalOrganizationChart#477"/>
    <dgm:cxn modelId="{9039C486-74AE-7E48-B7FB-D5F5589AFC0E}" srcId="{B66E43D0-61B1-0748-A32E-56D7C99C7E84}" destId="{593D70FA-6BDA-2F43-8017-F798920DAA67}" srcOrd="2" destOrd="0" parTransId="{4C147A0A-034B-2A4F-AA55-F159BB52FE41}" sibTransId="{3E4BF55F-0212-B84E-AC8C-CC6300E6F3B9}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7F33449A-801D-7C49-8077-7D65B0C10EF9}" type="presOf" srcId="{194F9ED3-929E-294F-8121-2F75DB29FC53}" destId="{CC92C39C-9D25-4448-8B1A-03E35EDAF0C7}" srcOrd="0" destOrd="0" presId="urn:microsoft.com/office/officeart/2009/3/layout/HorizontalOrganizationChart#477"/>
    <dgm:cxn modelId="{7C9DC507-BBAF-5A47-8D99-480F50B8A1FA}" type="presOf" srcId="{CFF3B7E8-876B-AB4F-BE08-7418847A7D6D}" destId="{05020600-90F9-D544-BA44-9B3CF7AE09A3}" srcOrd="0" destOrd="0" presId="urn:microsoft.com/office/officeart/2009/3/layout/HorizontalOrganizationChart#477"/>
    <dgm:cxn modelId="{815BBEBA-A450-3C49-8AEE-349EDB8E2183}" srcId="{9E7DDB47-7B01-594D-AFE3-C1A305E0D2B5}" destId="{C1FBDCC2-7970-DF47-818E-D3D29CA9F6E4}" srcOrd="2" destOrd="0" parTransId="{75910BBE-86F1-144C-9558-E5842BC767DF}" sibTransId="{4520A531-7FCE-AD4F-9EA6-9BE0F5DEEC13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322607A2-063F-5249-87FE-FB466E8E8B6A}" srcId="{9E7DDB47-7B01-594D-AFE3-C1A305E0D2B5}" destId="{B2C73AF0-D8B2-EB4F-8924-22DBE7E7F04A}" srcOrd="0" destOrd="0" parTransId="{AC6B1C85-00F3-6649-9476-EAC503831033}" sibTransId="{C288D3AF-4349-4046-B111-25A2CFAA35F4}"/>
    <dgm:cxn modelId="{A7AC9FD5-9F9D-674A-B240-B9B92096CC57}" type="presOf" srcId="{06504D3C-176C-064A-AEE2-7912B35995FF}" destId="{D59D7F0E-D699-FB47-937F-912B132DE48B}" srcOrd="0" destOrd="0" presId="urn:microsoft.com/office/officeart/2009/3/layout/HorizontalOrganizationChart#477"/>
    <dgm:cxn modelId="{B51B12F3-6EF6-414C-B46A-E97DC9884699}" srcId="{B66E43D0-61B1-0748-A32E-56D7C99C7E84}" destId="{2808761B-B60F-8943-AF30-4D0DDFE6698A}" srcOrd="1" destOrd="0" parTransId="{826692D5-DE6B-BD42-8A29-CF443C3BC9B7}" sibTransId="{8389B285-2F87-CA4A-A93D-960FE7B28B32}"/>
    <dgm:cxn modelId="{28514A73-0743-824A-B8CA-F32C5092658C}" type="presOf" srcId="{0C919269-1731-A14F-A54D-673FC9B06B1F}" destId="{12E8C9A9-8EDB-E344-B2EC-CD66A19CBB24}" srcOrd="0" destOrd="0" presId="urn:microsoft.com/office/officeart/2009/3/layout/HorizontalOrganizationChart#477"/>
    <dgm:cxn modelId="{94857615-97C9-594D-9037-D61EADFD8688}" type="presOf" srcId="{833EEA67-1E52-9244-97EA-17EFB7E74C48}" destId="{247804F6-C747-DF4A-8C5A-A87C3E3F00DB}" srcOrd="0" destOrd="0" presId="urn:microsoft.com/office/officeart/2009/3/layout/HorizontalOrganizationChart#477"/>
    <dgm:cxn modelId="{5ACA4139-1BBA-2145-B575-A9500CB8C86D}" type="presOf" srcId="{B8008ECF-7ED5-984E-A940-A363A7B4B9FA}" destId="{35EB4A48-3219-5D49-B965-586B8E1320F3}" srcOrd="0" destOrd="0" presId="urn:microsoft.com/office/officeart/2009/3/layout/HorizontalOrganizationChart#477"/>
    <dgm:cxn modelId="{EDE8AC4F-21C0-224C-B08E-F0A00447EE7E}" type="presOf" srcId="{1DE5013B-8549-1247-8870-109620EFEB35}" destId="{E79CCC87-C27B-6142-8E60-C13C888AC1F7}" srcOrd="1" destOrd="0" presId="urn:microsoft.com/office/officeart/2009/3/layout/HorizontalOrganizationChart#477"/>
    <dgm:cxn modelId="{22EF8189-F947-7141-B310-D09C1AC25B6B}" type="presOf" srcId="{43663F44-9B1B-D047-BEB1-D1CF15645DCE}" destId="{4D5AD0DB-2018-C545-AAB5-2884816C0A00}" srcOrd="0" destOrd="0" presId="urn:microsoft.com/office/officeart/2009/3/layout/HorizontalOrganizationChart#477"/>
    <dgm:cxn modelId="{42A93DD1-4957-CA4F-9146-D0503A4BA932}" type="presOf" srcId="{593D70FA-6BDA-2F43-8017-F798920DAA67}" destId="{78163D02-974D-3048-A363-F82773475DCB}" srcOrd="0" destOrd="0" presId="urn:microsoft.com/office/officeart/2009/3/layout/HorizontalOrganizationChart#477"/>
    <dgm:cxn modelId="{FE411A79-4D3F-9B4C-BF08-44DDC45F47F1}" type="presOf" srcId="{2E594BD3-F32F-C148-9940-99E1F3AB94CB}" destId="{711B6D41-60AC-074A-8161-2AF3776D0755}" srcOrd="0" destOrd="0" presId="urn:microsoft.com/office/officeart/2009/3/layout/HorizontalOrganizationChart#477"/>
    <dgm:cxn modelId="{FF15AC42-A9D5-5843-A6D7-7EF9331C39C4}" type="presOf" srcId="{593D70FA-6BDA-2F43-8017-F798920DAA67}" destId="{0DAB30CC-220C-124C-8F77-EA8EAC8A1376}" srcOrd="1" destOrd="0" presId="urn:microsoft.com/office/officeart/2009/3/layout/HorizontalOrganizationChart#477"/>
    <dgm:cxn modelId="{0D67694B-FD92-1F40-9220-D66FD999A860}" type="presOf" srcId="{9E7DDB47-7B01-594D-AFE3-C1A305E0D2B5}" destId="{64F11669-911A-ED4F-B9C0-FE3EAEFA55FA}" srcOrd="0" destOrd="0" presId="urn:microsoft.com/office/officeart/2009/3/layout/HorizontalOrganizationChart#477"/>
    <dgm:cxn modelId="{AA5A5681-4C80-594B-932E-B63571A608E1}" type="presOf" srcId="{7443DE9D-F091-7E4F-A5F7-F9B38925AA2A}" destId="{3D6ED5FA-A5DC-9845-9894-3F42FFA7256E}" srcOrd="0" destOrd="0" presId="urn:microsoft.com/office/officeart/2009/3/layout/HorizontalOrganizationChart#477"/>
    <dgm:cxn modelId="{3BAE7E8A-61A5-CB43-86D3-E1F02D38D646}" type="presOf" srcId="{99E44975-FC81-E149-A6DF-59917E50C3D4}" destId="{AEB9821B-27D3-0E41-B1E9-082C9009491F}" srcOrd="0" destOrd="0" presId="urn:microsoft.com/office/officeart/2009/3/layout/HorizontalOrganizationChart#477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8754D586-05D3-B341-85D4-07BE8D216985}" type="presOf" srcId="{7F8AE1AB-6883-9A4C-9A12-3EA18EA326FD}" destId="{63413E47-FBB4-E14A-8944-76723AA9DB08}" srcOrd="0" destOrd="0" presId="urn:microsoft.com/office/officeart/2009/3/layout/HorizontalOrganizationChart#477"/>
    <dgm:cxn modelId="{2669E816-97AE-5242-B7E8-1473EDAEB5D9}" srcId="{03C28FD4-75AB-FA45-82FD-E1C15AAB8A52}" destId="{65656D79-09F6-F449-8F24-A49E6EBAA636}" srcOrd="0" destOrd="0" parTransId="{CA86807D-8A53-4940-8E19-DFC74EC1405B}" sibTransId="{126819BF-A554-0E43-A812-357567321C17}"/>
    <dgm:cxn modelId="{81C6A3A7-77F0-A249-8B74-273BAD665D55}" srcId="{B8008ECF-7ED5-984E-A940-A363A7B4B9FA}" destId="{7F8AE1AB-6883-9A4C-9A12-3EA18EA326FD}" srcOrd="0" destOrd="0" parTransId="{3D99A46E-2AB9-5B4A-B0F3-E18E55049B88}" sibTransId="{25CA3F84-B0C7-4649-A50F-EC8EF884BACA}"/>
    <dgm:cxn modelId="{1EF02071-75D9-8042-BFE3-75743E417E14}" type="presOf" srcId="{C78B629C-4E70-1747-B82E-5FA680C1C25D}" destId="{D8876D8F-DE25-A44D-B4E0-4818C659CF25}" srcOrd="0" destOrd="0" presId="urn:microsoft.com/office/officeart/2009/3/layout/HorizontalOrganizationChart#477"/>
    <dgm:cxn modelId="{E6947851-3E53-B444-943C-2799B11FD389}" type="presOf" srcId="{99D35AC4-77D3-A34F-953E-87BB0050A2A3}" destId="{60E1D2D8-03BA-B448-A555-6B7E4E7FBBE8}" srcOrd="1" destOrd="0" presId="urn:microsoft.com/office/officeart/2009/3/layout/HorizontalOrganizationChart#477"/>
    <dgm:cxn modelId="{525ABAE1-A319-C34E-9E8D-7FC5EA412A20}" type="presOf" srcId="{7443DE9D-F091-7E4F-A5F7-F9B38925AA2A}" destId="{2990DCCC-C579-E94E-9732-C680BB1259A9}" srcOrd="1" destOrd="0" presId="urn:microsoft.com/office/officeart/2009/3/layout/HorizontalOrganizationChart#477"/>
    <dgm:cxn modelId="{F04BD8A0-4E80-0D49-877C-9345C49894E2}" type="presOf" srcId="{1DE5013B-8549-1247-8870-109620EFEB35}" destId="{7422A40C-D3B9-7746-A889-AD126BDEBFC4}" srcOrd="0" destOrd="0" presId="urn:microsoft.com/office/officeart/2009/3/layout/HorizontalOrganizationChart#477"/>
    <dgm:cxn modelId="{DFB1B005-DF84-A047-9B15-AD500ADD71ED}" type="presOf" srcId="{AC6B1C85-00F3-6649-9476-EAC503831033}" destId="{2BDE4FFA-43F1-AF47-B304-67AACAD40E18}" srcOrd="0" destOrd="0" presId="urn:microsoft.com/office/officeart/2009/3/layout/HorizontalOrganizationChart#477"/>
    <dgm:cxn modelId="{1636A428-DB2E-994E-9763-2CF76036B9CE}" type="presOf" srcId="{99D35AC4-77D3-A34F-953E-87BB0050A2A3}" destId="{1CB7CDE0-5191-0F47-9449-8EE726E66651}" srcOrd="0" destOrd="0" presId="urn:microsoft.com/office/officeart/2009/3/layout/HorizontalOrganizationChart#477"/>
    <dgm:cxn modelId="{AF1B3F4D-2673-2B4F-8E18-F802B816CC53}" type="presOf" srcId="{D37C4802-E8DD-FF44-A1A0-5424B7DB7370}" destId="{1B0942A0-0350-2A4C-9915-C31C93BF6299}" srcOrd="0" destOrd="0" presId="urn:microsoft.com/office/officeart/2009/3/layout/HorizontalOrganizationChart#477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FDA31621-4BCD-0D42-9585-AD8B79675FD1}" type="presOf" srcId="{06504D3C-176C-064A-AEE2-7912B35995FF}" destId="{9571B898-D933-834E-A44F-9E333E6EE80C}" srcOrd="1" destOrd="0" presId="urn:microsoft.com/office/officeart/2009/3/layout/HorizontalOrganizationChart#477"/>
    <dgm:cxn modelId="{37CC3296-133E-DE44-BF91-6C0F8743FCE0}" type="presOf" srcId="{03C28FD4-75AB-FA45-82FD-E1C15AAB8A52}" destId="{819CF0FE-D16D-4C45-B058-EAA24D945514}" srcOrd="1" destOrd="0" presId="urn:microsoft.com/office/officeart/2009/3/layout/HorizontalOrganizationChart#477"/>
    <dgm:cxn modelId="{65A1A417-0554-E741-8FF0-02EED66A9B87}" type="presOf" srcId="{826692D5-DE6B-BD42-8A29-CF443C3BC9B7}" destId="{009181A5-A309-144B-85C6-B095063F7E8F}" srcOrd="0" destOrd="0" presId="urn:microsoft.com/office/officeart/2009/3/layout/HorizontalOrganizationChart#477"/>
    <dgm:cxn modelId="{C0D1ED27-A226-384D-A906-23F96C58988E}" type="presOf" srcId="{65656D79-09F6-F449-8F24-A49E6EBAA636}" destId="{E9D91006-09CE-5544-84B9-9C53A9FF5D65}" srcOrd="0" destOrd="0" presId="urn:microsoft.com/office/officeart/2009/3/layout/HorizontalOrganizationChart#477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15E29EFB-A6AF-CD46-BEE7-59AAA069A490}" srcId="{40FA8C2C-9023-D24D-9DF7-BD5EC35E8CC6}" destId="{99D35AC4-77D3-A34F-953E-87BB0050A2A3}" srcOrd="1" destOrd="0" parTransId="{B43CA754-3F0B-374D-BD3A-3FA24081ADE6}" sibTransId="{BE90FAD5-CEED-7245-A34A-EB1971ECDD7E}"/>
    <dgm:cxn modelId="{C90F9B48-11BE-844C-8898-F0FFE756DA27}" type="presOf" srcId="{841CBC45-47CF-9C45-9D97-D1BFBDB4147A}" destId="{9FBE0228-1F4B-0A49-91FF-A4A335A4C6EB}" srcOrd="0" destOrd="0" presId="urn:microsoft.com/office/officeart/2009/3/layout/HorizontalOrganizationChart#477"/>
    <dgm:cxn modelId="{B9EBF132-FEB2-C143-9166-97DB100BCBCB}" type="presOf" srcId="{B2C73AF0-D8B2-EB4F-8924-22DBE7E7F04A}" destId="{02ECABF2-DD83-4B42-B904-39C075DB0A30}" srcOrd="1" destOrd="0" presId="urn:microsoft.com/office/officeart/2009/3/layout/HorizontalOrganizationChart#477"/>
    <dgm:cxn modelId="{04D58650-5321-414B-824A-E8BD96F1D18F}" type="presOf" srcId="{8EAE1897-B613-324E-8D10-96AFE04527CF}" destId="{A42DE166-9DDB-6A42-9B9E-5C5A16BADC27}" srcOrd="0" destOrd="0" presId="urn:microsoft.com/office/officeart/2009/3/layout/HorizontalOrganizationChart#477"/>
    <dgm:cxn modelId="{B4CD23E2-7201-7347-A8D8-1F6073557C6F}" type="presOf" srcId="{541B3879-EA88-C947-B53F-E94F02A53734}" destId="{0DEA1396-BCB3-7D47-8A43-1B33C6E231B8}" srcOrd="0" destOrd="0" presId="urn:microsoft.com/office/officeart/2009/3/layout/HorizontalOrganizationChart#477"/>
    <dgm:cxn modelId="{D6D0E41A-4464-7044-8156-665EA94FE069}" srcId="{40FA8C2C-9023-D24D-9DF7-BD5EC35E8CC6}" destId="{194F9ED3-929E-294F-8121-2F75DB29FC53}" srcOrd="2" destOrd="0" parTransId="{7913305C-2367-8F43-8E60-F70622C71E59}" sibTransId="{43E94755-DEFF-C44E-804F-4D5A65B82F6D}"/>
    <dgm:cxn modelId="{F0439F1D-4EA6-7A4D-AC23-91EBA87463DC}" srcId="{7443DE9D-F091-7E4F-A5F7-F9B38925AA2A}" destId="{833EEA67-1E52-9244-97EA-17EFB7E74C48}" srcOrd="0" destOrd="0" parTransId="{C78B629C-4E70-1747-B82E-5FA680C1C25D}" sibTransId="{31AA96F7-CDB7-9E46-A184-65ABB5B3B250}"/>
    <dgm:cxn modelId="{BFBA8C9B-E44E-3F42-9FA3-A473D8DF0FBC}" type="presOf" srcId="{4C147A0A-034B-2A4F-AA55-F159BB52FE41}" destId="{637AD690-269F-E84D-96FF-D4CCBE9E48FF}" srcOrd="0" destOrd="0" presId="urn:microsoft.com/office/officeart/2009/3/layout/HorizontalOrganizationChart#477"/>
    <dgm:cxn modelId="{356B4F69-58B2-E241-BD1D-72318FB1CA03}" type="presOf" srcId="{2E594BD3-F32F-C148-9940-99E1F3AB94CB}" destId="{06B006AA-BAA2-8846-9BD2-B40ABBD71217}" srcOrd="1" destOrd="0" presId="urn:microsoft.com/office/officeart/2009/3/layout/HorizontalOrganizationChart#477"/>
    <dgm:cxn modelId="{66FB925B-ABA7-6B4E-8E62-ED07FC4ECF01}" srcId="{7443DE9D-F091-7E4F-A5F7-F9B38925AA2A}" destId="{2E594BD3-F32F-C148-9940-99E1F3AB94CB}" srcOrd="1" destOrd="0" parTransId="{23CAB04F-B039-C44F-9ECC-8F035FEF68C4}" sibTransId="{F439E6A0-566A-2846-A01D-B6FF8B9DA5FE}"/>
    <dgm:cxn modelId="{6E25AB2A-4189-D24D-962A-05361AF0C734}" type="presOf" srcId="{B66E43D0-61B1-0748-A32E-56D7C99C7E84}" destId="{C1DC2670-2058-BD45-AB4C-5E52C9D7DE57}" srcOrd="1" destOrd="0" presId="urn:microsoft.com/office/officeart/2009/3/layout/HorizontalOrganizationChart#477"/>
    <dgm:cxn modelId="{BBBFBE75-8FF9-2E42-BDD9-BE2777548144}" type="presOf" srcId="{E70D6F73-E103-814D-AF7D-5D551759CB4E}" destId="{6FD18E58-AD7D-CA40-AA0B-60B770938490}" srcOrd="0" destOrd="0" presId="urn:microsoft.com/office/officeart/2009/3/layout/HorizontalOrganizationChart#477"/>
    <dgm:cxn modelId="{61EF1FC3-ECB7-EC49-847A-1EB89CC3A8A9}" type="presOf" srcId="{4BC5D22B-41BA-D749-BDAF-F7968AD9B29F}" destId="{D19E7162-EF17-9C4A-AA74-D16FE447E3ED}" srcOrd="1" destOrd="0" presId="urn:microsoft.com/office/officeart/2009/3/layout/HorizontalOrganizationChart#477"/>
    <dgm:cxn modelId="{30302331-D3FD-2B4E-9394-750FC2DA4F14}" type="presOf" srcId="{0C5F1CBD-16E1-0E4B-ACCB-5214BE219C01}" destId="{85D42B87-EE01-B543-849A-C3C3CD767EB3}" srcOrd="0" destOrd="0" presId="urn:microsoft.com/office/officeart/2009/3/layout/HorizontalOrganizationChart#477"/>
    <dgm:cxn modelId="{7E8B1474-DEAD-C646-99DB-9C354B662487}" type="presOf" srcId="{B43CA754-3F0B-374D-BD3A-3FA24081ADE6}" destId="{BA086DEC-0C34-A24F-BC03-D6D641377FB1}" srcOrd="0" destOrd="0" presId="urn:microsoft.com/office/officeart/2009/3/layout/HorizontalOrganizationChart#477"/>
    <dgm:cxn modelId="{6D8A05AD-6180-EE4E-8181-B829780AB295}" type="presOf" srcId="{3AB197DE-0456-4442-B0C4-200F6DEEF179}" destId="{339FF170-CEED-4C46-8065-E20BBDBB9268}" srcOrd="0" destOrd="0" presId="urn:microsoft.com/office/officeart/2009/3/layout/HorizontalOrganizationChart#477"/>
    <dgm:cxn modelId="{FABCA535-6008-914D-98CC-85FE54271BDD}" type="presOf" srcId="{194F9ED3-929E-294F-8121-2F75DB29FC53}" destId="{8F4575EB-C542-3F49-89AF-6C1355E1910A}" srcOrd="1" destOrd="0" presId="urn:microsoft.com/office/officeart/2009/3/layout/HorizontalOrganizationChart#477"/>
    <dgm:cxn modelId="{A94E3A16-20D7-D045-9A44-D7B23FAA5373}" type="presOf" srcId="{33572A08-2656-914D-B6FB-81EC4B6CE17F}" destId="{A81A2943-C6CC-3A45-9D9A-810CED3A16C1}" srcOrd="1" destOrd="0" presId="urn:microsoft.com/office/officeart/2009/3/layout/HorizontalOrganizationChart#477"/>
    <dgm:cxn modelId="{1D38D43D-6FFC-F542-BF6E-0B0A7BA460CC}" type="presOf" srcId="{C1FBDCC2-7970-DF47-818E-D3D29CA9F6E4}" destId="{43279E3D-7B1F-4D4E-B9A8-73B6B55CBB3A}" srcOrd="1" destOrd="0" presId="urn:microsoft.com/office/officeart/2009/3/layout/HorizontalOrganizationChart#477"/>
    <dgm:cxn modelId="{532C8FA5-7F4C-EF41-A357-3DA4BE2280CE}" type="presOf" srcId="{75910BBE-86F1-144C-9558-E5842BC767DF}" destId="{B5C90B99-C707-B543-AC65-AC79B5EF1DCF}" srcOrd="0" destOrd="0" presId="urn:microsoft.com/office/officeart/2009/3/layout/HorizontalOrganizationChart#477"/>
    <dgm:cxn modelId="{CFFD496E-4F24-0F4C-AF66-40C0594C0B85}" type="presOf" srcId="{F45AEDF0-D1B8-0C4A-8F9E-380C6E20BB04}" destId="{C10D107D-8A22-E44B-A0B7-E10072006BCF}" srcOrd="0" destOrd="0" presId="urn:microsoft.com/office/officeart/2009/3/layout/HorizontalOrganizationChart#477"/>
    <dgm:cxn modelId="{04C26DBC-41A9-014C-A368-F067042D9B20}" type="presOf" srcId="{40FA8C2C-9023-D24D-9DF7-BD5EC35E8CC6}" destId="{5B238EBA-14D4-7C49-98AE-F8DD5087D315}" srcOrd="1" destOrd="0" presId="urn:microsoft.com/office/officeart/2009/3/layout/HorizontalOrganizationChart#477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1C34961B-04AB-B144-9C5C-3B98FE64B52B}" type="presOf" srcId="{7F8AE1AB-6883-9A4C-9A12-3EA18EA326FD}" destId="{B7336F63-7990-FC49-A804-4CDC43653AED}" srcOrd="1" destOrd="0" presId="urn:microsoft.com/office/officeart/2009/3/layout/HorizontalOrganizationChart#477"/>
    <dgm:cxn modelId="{5CA33399-C43E-2341-A0E4-41AD971889CF}" type="presOf" srcId="{21DAB426-FD0F-0E4E-BA16-479E09FC7DE9}" destId="{BF9A6A9C-A6BC-CF4E-9741-B942C6BD372B}" srcOrd="0" destOrd="0" presId="urn:microsoft.com/office/officeart/2009/3/layout/HorizontalOrganizationChart#477"/>
    <dgm:cxn modelId="{A8146822-C26C-5341-B78C-567A46A57C70}" type="presOf" srcId="{833EEA67-1E52-9244-97EA-17EFB7E74C48}" destId="{34D28822-A264-AB45-8243-3B29404B1F17}" srcOrd="1" destOrd="0" presId="urn:microsoft.com/office/officeart/2009/3/layout/HorizontalOrganizationChart#477"/>
    <dgm:cxn modelId="{F0A0CAE0-A4FF-B54D-847C-2D6FDD25EA60}" type="presOf" srcId="{F45AEDF0-D1B8-0C4A-8F9E-380C6E20BB04}" destId="{277915C3-D9D9-4748-BB1F-7AC3DC54B8AF}" srcOrd="1" destOrd="0" presId="urn:microsoft.com/office/officeart/2009/3/layout/HorizontalOrganizationChart#477"/>
    <dgm:cxn modelId="{A2F65757-0359-0841-902E-9ACA7E888A15}" type="presOf" srcId="{E8E2F92A-CAF5-B243-8B7C-081647B38768}" destId="{3B948FD7-AD17-364C-B425-5B2D09097CC5}" srcOrd="0" destOrd="0" presId="urn:microsoft.com/office/officeart/2009/3/layout/HorizontalOrganizationChart#477"/>
    <dgm:cxn modelId="{139C9204-8434-F445-B107-EA3188915958}" type="presOf" srcId="{8EAE1897-B613-324E-8D10-96AFE04527CF}" destId="{7D9C2551-D92E-D943-A091-DF824460C786}" srcOrd="1" destOrd="0" presId="urn:microsoft.com/office/officeart/2009/3/layout/HorizontalOrganizationChart#477"/>
    <dgm:cxn modelId="{7D4475CA-DD21-3A4D-8E0E-65C94C1094A5}" type="presOf" srcId="{03C28FD4-75AB-FA45-82FD-E1C15AAB8A52}" destId="{85B1B5FD-AA6A-1140-A0D7-A733A16FB835}" srcOrd="0" destOrd="0" presId="urn:microsoft.com/office/officeart/2009/3/layout/HorizontalOrganizationChart#477"/>
    <dgm:cxn modelId="{A7403CAA-2140-3841-A5DB-0E3F7C2FED48}" type="presOf" srcId="{B8008ECF-7ED5-984E-A940-A363A7B4B9FA}" destId="{264B0126-411D-9A4F-AB3D-DBE88FBD0B32}" srcOrd="1" destOrd="0" presId="urn:microsoft.com/office/officeart/2009/3/layout/HorizontalOrganizationChart#477"/>
    <dgm:cxn modelId="{973260ED-1141-354C-A430-99173B092CF9}" type="presOf" srcId="{399C9E2B-C5B9-E843-BAC0-2DD987C6B441}" destId="{854B8E5E-2DEB-BA44-884A-29AA3C8F64C1}" srcOrd="0" destOrd="0" presId="urn:microsoft.com/office/officeart/2009/3/layout/HorizontalOrganizationChart#477"/>
    <dgm:cxn modelId="{09DFA8B9-4921-8A49-856F-234297787D07}" type="presOf" srcId="{0C5F1CBD-16E1-0E4B-ACCB-5214BE219C01}" destId="{825F099E-42AB-6E4C-BB4D-A10CDC26E91F}" srcOrd="1" destOrd="0" presId="urn:microsoft.com/office/officeart/2009/3/layout/HorizontalOrganizationChart#477"/>
    <dgm:cxn modelId="{8594C036-D514-BE40-89A9-033A8E36C65D}" type="presOf" srcId="{40FA8C2C-9023-D24D-9DF7-BD5EC35E8CC6}" destId="{1FA33BBA-3CB1-3648-8618-AAF0BB97F4A8}" srcOrd="0" destOrd="0" presId="urn:microsoft.com/office/officeart/2009/3/layout/HorizontalOrganizationChart#477"/>
    <dgm:cxn modelId="{42B412B0-50A5-A24E-85B6-B55DD2A469FF}" srcId="{03C28FD4-75AB-FA45-82FD-E1C15AAB8A52}" destId="{F45AEDF0-D1B8-0C4A-8F9E-380C6E20BB04}" srcOrd="2" destOrd="0" parTransId="{0C919269-1731-A14F-A54D-673FC9B06B1F}" sibTransId="{E21307E8-6208-F940-ADEB-264CA1B5C0AC}"/>
    <dgm:cxn modelId="{02B20FB6-7F41-0347-BEDE-D607A351FED4}" type="presOf" srcId="{4BC5D22B-41BA-D749-BDAF-F7968AD9B29F}" destId="{94A5CD08-541A-9D49-AEF7-DDB96E01CD1F}" srcOrd="0" destOrd="0" presId="urn:microsoft.com/office/officeart/2009/3/layout/HorizontalOrganizationChart#477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DC6F754C-3925-604E-9265-5FA757057289}" type="presOf" srcId="{E52EB7B0-2FE8-0541-B074-B50D4F74F4F6}" destId="{049D4658-B522-8549-8B07-3653C95ABDB1}" srcOrd="1" destOrd="0" presId="urn:microsoft.com/office/officeart/2009/3/layout/HorizontalOrganizationChart#477"/>
    <dgm:cxn modelId="{1B8782A5-B63B-6E40-A18B-712BC388FF3A}" type="presOf" srcId="{7913305C-2367-8F43-8E60-F70622C71E59}" destId="{C4B8AB16-8F28-4B49-BE40-E5E06844D9CF}" srcOrd="0" destOrd="0" presId="urn:microsoft.com/office/officeart/2009/3/layout/HorizontalOrganizationChart#477"/>
    <dgm:cxn modelId="{4DD7C247-886E-8242-BBA5-B654328A6F31}" type="presOf" srcId="{13D614E5-71C4-624E-B7DD-CD63A870F7C4}" destId="{14E4F07C-299E-E349-8C27-566063C78F09}" srcOrd="0" destOrd="0" presId="urn:microsoft.com/office/officeart/2009/3/layout/HorizontalOrganizationChart#477"/>
    <dgm:cxn modelId="{1BAD52DE-ECD4-8048-B8C7-821CDD59D1CA}" type="presOf" srcId="{65656D79-09F6-F449-8F24-A49E6EBAA636}" destId="{24066DAD-C35A-064D-91AA-27B81FA0C2AA}" srcOrd="1" destOrd="0" presId="urn:microsoft.com/office/officeart/2009/3/layout/HorizontalOrganizationChart#477"/>
    <dgm:cxn modelId="{B3618EB8-12B0-BA4E-B928-AF357D0F6A42}" type="presOf" srcId="{2808761B-B60F-8943-AF30-4D0DDFE6698A}" destId="{6E4B3B76-6734-F140-817F-7889027629C0}" srcOrd="1" destOrd="0" presId="urn:microsoft.com/office/officeart/2009/3/layout/HorizontalOrganizationChart#477"/>
    <dgm:cxn modelId="{7BF729A7-CD75-D245-9FAE-4D4E9A4E36C5}" type="presOf" srcId="{3D99A46E-2AB9-5B4A-B0F3-E18E55049B88}" destId="{956FFFDC-8755-7A44-999C-3FFFAD4B510B}" srcOrd="0" destOrd="0" presId="urn:microsoft.com/office/officeart/2009/3/layout/HorizontalOrganizationChart#477"/>
    <dgm:cxn modelId="{888C14DA-E435-314C-A431-5CA09E33675D}" srcId="{9E7DDB47-7B01-594D-AFE3-C1A305E0D2B5}" destId="{33572A08-2656-914D-B6FB-81EC4B6CE17F}" srcOrd="1" destOrd="0" parTransId="{841CBC45-47CF-9C45-9D97-D1BFBDB4147A}" sibTransId="{A98665B9-BD83-8B4C-8B64-B5B90CD0920A}"/>
    <dgm:cxn modelId="{1212DE38-418E-6441-9EB9-AF6DD868038A}" type="presOf" srcId="{B2C73AF0-D8B2-EB4F-8924-22DBE7E7F04A}" destId="{1F282CAA-6692-D548-9943-8506ABA51316}" srcOrd="0" destOrd="0" presId="urn:microsoft.com/office/officeart/2009/3/layout/HorizontalOrganizationChart#477"/>
    <dgm:cxn modelId="{A7BC3E71-58A5-8744-BFC5-B28C0655BC5D}" srcId="{B66E43D0-61B1-0748-A32E-56D7C99C7E84}" destId="{06504D3C-176C-064A-AEE2-7912B35995FF}" srcOrd="0" destOrd="0" parTransId="{D6EFF7A9-4461-E44B-849A-4250B4B3FD06}" sibTransId="{2446ECD3-93A0-2B4F-84EE-36F682E26931}"/>
    <dgm:cxn modelId="{8D21CC1C-17D0-3248-8D6D-F249F3CCD1D3}" type="presOf" srcId="{C1FBDCC2-7970-DF47-818E-D3D29CA9F6E4}" destId="{45AF3586-6F87-F94D-88B2-6987E73DB128}" srcOrd="0" destOrd="0" presId="urn:microsoft.com/office/officeart/2009/3/layout/HorizontalOrganizationChart#477"/>
    <dgm:cxn modelId="{42D026D2-D2A4-8E42-A6F2-E8B3058C3BBC}" srcId="{03C28FD4-75AB-FA45-82FD-E1C15AAB8A52}" destId="{1DE5013B-8549-1247-8870-109620EFEB35}" srcOrd="1" destOrd="0" parTransId="{399C9E2B-C5B9-E843-BAC0-2DD987C6B441}" sibTransId="{219A5FB2-B8DB-A14B-863E-3A631EB1986D}"/>
    <dgm:cxn modelId="{A68B1453-7DC0-C148-B698-F9C636C62428}" type="presOf" srcId="{D6EFF7A9-4461-E44B-849A-4250B4B3FD06}" destId="{760A214E-0D37-D44C-A485-C0A543BC8EB4}" srcOrd="0" destOrd="0" presId="urn:microsoft.com/office/officeart/2009/3/layout/HorizontalOrganizationChart#477"/>
    <dgm:cxn modelId="{BDF51613-CAF1-4741-8636-BEA9E0805328}" type="presOf" srcId="{B66E43D0-61B1-0748-A32E-56D7C99C7E84}" destId="{9230553C-C917-C946-9B16-8D7DDF9C3D92}" srcOrd="0" destOrd="0" presId="urn:microsoft.com/office/officeart/2009/3/layout/HorizontalOrganizationChart#477"/>
    <dgm:cxn modelId="{46CE7A24-F64C-9949-83EB-8A302A85403A}" type="presOf" srcId="{23CAB04F-B039-C44F-9ECC-8F035FEF68C4}" destId="{03C343EB-E640-254A-82A2-B8DD10E024D2}" srcOrd="0" destOrd="0" presId="urn:microsoft.com/office/officeart/2009/3/layout/HorizontalOrganizationChart#477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E08DB99B-65E3-3E47-B178-9F0FEA748393}" type="presOf" srcId="{CA86807D-8A53-4940-8E19-DFC74EC1405B}" destId="{D59FDE84-285F-FE4F-8AB2-EDD7F47F9932}" srcOrd="0" destOrd="0" presId="urn:microsoft.com/office/officeart/2009/3/layout/HorizontalOrganizationChart#477"/>
    <dgm:cxn modelId="{D2A824E0-D04D-CB40-AC68-1BF9F5B5CD9E}" srcId="{40FA8C2C-9023-D24D-9DF7-BD5EC35E8CC6}" destId="{E52EB7B0-2FE8-0541-B074-B50D4F74F4F6}" srcOrd="0" destOrd="0" parTransId="{CFF3B7E8-876B-AB4F-BE08-7418847A7D6D}" sibTransId="{FF199521-657F-E84E-A6F2-3D3D116BBAEF}"/>
    <dgm:cxn modelId="{A1E6CB4C-8C79-A641-9EEB-5E67E2AFF58C}" type="presParOf" srcId="{0DEA1396-BCB3-7D47-8A43-1B33C6E231B8}" destId="{D50235A7-A46E-F142-9483-6FBD96691DB1}" srcOrd="0" destOrd="0" presId="urn:microsoft.com/office/officeart/2009/3/layout/HorizontalOrganizationChart#477"/>
    <dgm:cxn modelId="{3A520726-818E-9C4A-B339-4236F355813F}" type="presParOf" srcId="{D50235A7-A46E-F142-9483-6FBD96691DB1}" destId="{2BD2701D-4E00-9E45-90ED-3CF56989414C}" srcOrd="0" destOrd="0" presId="urn:microsoft.com/office/officeart/2009/3/layout/HorizontalOrganizationChart#477"/>
    <dgm:cxn modelId="{20AABD14-532F-A944-8ADF-5CECBBBE4F8C}" type="presParOf" srcId="{2BD2701D-4E00-9E45-90ED-3CF56989414C}" destId="{94A5CD08-541A-9D49-AEF7-DDB96E01CD1F}" srcOrd="0" destOrd="0" presId="urn:microsoft.com/office/officeart/2009/3/layout/HorizontalOrganizationChart#477"/>
    <dgm:cxn modelId="{E10288AE-0FE3-2D4F-8E52-5ADB76906BA4}" type="presParOf" srcId="{2BD2701D-4E00-9E45-90ED-3CF56989414C}" destId="{D19E7162-EF17-9C4A-AA74-D16FE447E3ED}" srcOrd="1" destOrd="0" presId="urn:microsoft.com/office/officeart/2009/3/layout/HorizontalOrganizationChart#477"/>
    <dgm:cxn modelId="{B0311908-F193-5F40-A791-5C4BD990A8C6}" type="presParOf" srcId="{D50235A7-A46E-F142-9483-6FBD96691DB1}" destId="{B799BC21-3A30-8349-AB1A-1D0431C1C1B7}" srcOrd="1" destOrd="0" presId="urn:microsoft.com/office/officeart/2009/3/layout/HorizontalOrganizationChart#477"/>
    <dgm:cxn modelId="{946C9A6A-B4A9-724F-A4D5-A29FA17A1844}" type="presParOf" srcId="{B799BC21-3A30-8349-AB1A-1D0431C1C1B7}" destId="{339FF170-CEED-4C46-8065-E20BBDBB9268}" srcOrd="0" destOrd="0" presId="urn:microsoft.com/office/officeart/2009/3/layout/HorizontalOrganizationChart#477"/>
    <dgm:cxn modelId="{8491BFEA-15FA-0445-AD67-C20D320BC5DE}" type="presParOf" srcId="{B799BC21-3A30-8349-AB1A-1D0431C1C1B7}" destId="{1B40BA32-0CEF-024A-9928-F5BD180B2D29}" srcOrd="1" destOrd="0" presId="urn:microsoft.com/office/officeart/2009/3/layout/HorizontalOrganizationChart#477"/>
    <dgm:cxn modelId="{405A2782-4BE7-7342-92F4-328DD669C504}" type="presParOf" srcId="{1B40BA32-0CEF-024A-9928-F5BD180B2D29}" destId="{37B97F96-27D8-E34B-961C-E2D1494B0A24}" srcOrd="0" destOrd="0" presId="urn:microsoft.com/office/officeart/2009/3/layout/HorizontalOrganizationChart#477"/>
    <dgm:cxn modelId="{462C9D63-4050-9B4C-A60B-B261ECB21708}" type="presParOf" srcId="{37B97F96-27D8-E34B-961C-E2D1494B0A24}" destId="{85D42B87-EE01-B543-849A-C3C3CD767EB3}" srcOrd="0" destOrd="0" presId="urn:microsoft.com/office/officeart/2009/3/layout/HorizontalOrganizationChart#477"/>
    <dgm:cxn modelId="{E4B6B862-76A4-0441-B37B-E35E2EAB8F24}" type="presParOf" srcId="{37B97F96-27D8-E34B-961C-E2D1494B0A24}" destId="{825F099E-42AB-6E4C-BB4D-A10CDC26E91F}" srcOrd="1" destOrd="0" presId="urn:microsoft.com/office/officeart/2009/3/layout/HorizontalOrganizationChart#477"/>
    <dgm:cxn modelId="{8CCB09CA-6388-8942-ACA4-1DBE49633B40}" type="presParOf" srcId="{1B40BA32-0CEF-024A-9928-F5BD180B2D29}" destId="{19A28342-6562-954E-9988-9A5B838F9C61}" srcOrd="1" destOrd="0" presId="urn:microsoft.com/office/officeart/2009/3/layout/HorizontalOrganizationChart#477"/>
    <dgm:cxn modelId="{323D8668-AA52-5D40-8EDB-E163FC4FF596}" type="presParOf" srcId="{19A28342-6562-954E-9988-9A5B838F9C61}" destId="{14E4F07C-299E-E349-8C27-566063C78F09}" srcOrd="0" destOrd="0" presId="urn:microsoft.com/office/officeart/2009/3/layout/HorizontalOrganizationChart#477"/>
    <dgm:cxn modelId="{045C9324-0E68-3743-BAB6-B9A8D3267BAF}" type="presParOf" srcId="{19A28342-6562-954E-9988-9A5B838F9C61}" destId="{35816C7A-E0BF-B64F-8576-7DAA2A523163}" srcOrd="1" destOrd="0" presId="urn:microsoft.com/office/officeart/2009/3/layout/HorizontalOrganizationChart#477"/>
    <dgm:cxn modelId="{FCE089D0-4E56-ED4C-96BD-11FCA4650705}" type="presParOf" srcId="{35816C7A-E0BF-B64F-8576-7DAA2A523163}" destId="{77AF1752-BC1E-384E-A74A-EE2EEE7947AB}" srcOrd="0" destOrd="0" presId="urn:microsoft.com/office/officeart/2009/3/layout/HorizontalOrganizationChart#477"/>
    <dgm:cxn modelId="{9EFE28C0-DD45-B844-A2FD-A3427C0BCEFE}" type="presParOf" srcId="{77AF1752-BC1E-384E-A74A-EE2EEE7947AB}" destId="{9230553C-C917-C946-9B16-8D7DDF9C3D92}" srcOrd="0" destOrd="0" presId="urn:microsoft.com/office/officeart/2009/3/layout/HorizontalOrganizationChart#477"/>
    <dgm:cxn modelId="{D7CB1611-E77A-584A-A511-7E99FE96BA5C}" type="presParOf" srcId="{77AF1752-BC1E-384E-A74A-EE2EEE7947AB}" destId="{C1DC2670-2058-BD45-AB4C-5E52C9D7DE57}" srcOrd="1" destOrd="0" presId="urn:microsoft.com/office/officeart/2009/3/layout/HorizontalOrganizationChart#477"/>
    <dgm:cxn modelId="{1369E19B-3BBB-2E47-A1EC-0280BD5C6D4C}" type="presParOf" srcId="{35816C7A-E0BF-B64F-8576-7DAA2A523163}" destId="{67C737AA-87F6-3549-9086-C069E4A650D9}" srcOrd="1" destOrd="0" presId="urn:microsoft.com/office/officeart/2009/3/layout/HorizontalOrganizationChart#477"/>
    <dgm:cxn modelId="{66DED3B3-326C-534A-84E9-C679ED1187A0}" type="presParOf" srcId="{67C737AA-87F6-3549-9086-C069E4A650D9}" destId="{760A214E-0D37-D44C-A485-C0A543BC8EB4}" srcOrd="0" destOrd="0" presId="urn:microsoft.com/office/officeart/2009/3/layout/HorizontalOrganizationChart#477"/>
    <dgm:cxn modelId="{C9F6FA76-77FE-4942-B561-65079220713B}" type="presParOf" srcId="{67C737AA-87F6-3549-9086-C069E4A650D9}" destId="{28EBCB02-58A3-EE42-9EF8-65C05852A676}" srcOrd="1" destOrd="0" presId="urn:microsoft.com/office/officeart/2009/3/layout/HorizontalOrganizationChart#477"/>
    <dgm:cxn modelId="{B2126EC0-88B4-5B41-92F6-3A0C7DE12053}" type="presParOf" srcId="{28EBCB02-58A3-EE42-9EF8-65C05852A676}" destId="{2208EA68-E3B7-F741-AE84-CD687F8D9F0E}" srcOrd="0" destOrd="0" presId="urn:microsoft.com/office/officeart/2009/3/layout/HorizontalOrganizationChart#477"/>
    <dgm:cxn modelId="{9A4E2599-5960-4643-9507-627F25A15E86}" type="presParOf" srcId="{2208EA68-E3B7-F741-AE84-CD687F8D9F0E}" destId="{D59D7F0E-D699-FB47-937F-912B132DE48B}" srcOrd="0" destOrd="0" presId="urn:microsoft.com/office/officeart/2009/3/layout/HorizontalOrganizationChart#477"/>
    <dgm:cxn modelId="{71A2523D-869D-BD4F-B68F-4158FAA414AC}" type="presParOf" srcId="{2208EA68-E3B7-F741-AE84-CD687F8D9F0E}" destId="{9571B898-D933-834E-A44F-9E333E6EE80C}" srcOrd="1" destOrd="0" presId="urn:microsoft.com/office/officeart/2009/3/layout/HorizontalOrganizationChart#477"/>
    <dgm:cxn modelId="{64CC8DAE-82F2-1F4D-BF31-71BF5BAC7961}" type="presParOf" srcId="{28EBCB02-58A3-EE42-9EF8-65C05852A676}" destId="{FF3AF8D7-1A76-9343-8C6E-BCBEBEA046CC}" srcOrd="1" destOrd="0" presId="urn:microsoft.com/office/officeart/2009/3/layout/HorizontalOrganizationChart#477"/>
    <dgm:cxn modelId="{5EE247FB-3C72-5F49-A3B2-6C2490D0C934}" type="presParOf" srcId="{28EBCB02-58A3-EE42-9EF8-65C05852A676}" destId="{CDFF9BC3-D0B0-B942-819A-BBE36C80E55A}" srcOrd="2" destOrd="0" presId="urn:microsoft.com/office/officeart/2009/3/layout/HorizontalOrganizationChart#477"/>
    <dgm:cxn modelId="{485289B8-D043-5D46-BA4B-27218CF67F5E}" type="presParOf" srcId="{67C737AA-87F6-3549-9086-C069E4A650D9}" destId="{009181A5-A309-144B-85C6-B095063F7E8F}" srcOrd="2" destOrd="0" presId="urn:microsoft.com/office/officeart/2009/3/layout/HorizontalOrganizationChart#477"/>
    <dgm:cxn modelId="{B6CE4B72-2A42-7B40-9756-46485C4FB2D4}" type="presParOf" srcId="{67C737AA-87F6-3549-9086-C069E4A650D9}" destId="{019C5CB4-353E-1443-B55B-0B93AC5047AB}" srcOrd="3" destOrd="0" presId="urn:microsoft.com/office/officeart/2009/3/layout/HorizontalOrganizationChart#477"/>
    <dgm:cxn modelId="{AEB261C4-A9C6-7945-B80D-4DD5196A640E}" type="presParOf" srcId="{019C5CB4-353E-1443-B55B-0B93AC5047AB}" destId="{0CB7A235-AA65-2540-8E78-E93F85135685}" srcOrd="0" destOrd="0" presId="urn:microsoft.com/office/officeart/2009/3/layout/HorizontalOrganizationChart#477"/>
    <dgm:cxn modelId="{0A271E92-92F8-9149-82EE-019C121F9E1C}" type="presParOf" srcId="{0CB7A235-AA65-2540-8E78-E93F85135685}" destId="{8E8DD82F-FB8B-2D45-95A2-71BA210FCAC7}" srcOrd="0" destOrd="0" presId="urn:microsoft.com/office/officeart/2009/3/layout/HorizontalOrganizationChart#477"/>
    <dgm:cxn modelId="{4D3B9454-39C9-ED4A-8A1F-F8D510372DA6}" type="presParOf" srcId="{0CB7A235-AA65-2540-8E78-E93F85135685}" destId="{6E4B3B76-6734-F140-817F-7889027629C0}" srcOrd="1" destOrd="0" presId="urn:microsoft.com/office/officeart/2009/3/layout/HorizontalOrganizationChart#477"/>
    <dgm:cxn modelId="{D08881AC-C011-FC4E-9AD4-0D96F8FFE7EB}" type="presParOf" srcId="{019C5CB4-353E-1443-B55B-0B93AC5047AB}" destId="{63A1F6DC-45A3-8B43-8AFF-7CE1E3FEF481}" srcOrd="1" destOrd="0" presId="urn:microsoft.com/office/officeart/2009/3/layout/HorizontalOrganizationChart#477"/>
    <dgm:cxn modelId="{152F1319-A81F-AA4D-AA39-B38AAEE59F67}" type="presParOf" srcId="{019C5CB4-353E-1443-B55B-0B93AC5047AB}" destId="{6A40EF5C-93C6-184E-91EE-B6F8D460B191}" srcOrd="2" destOrd="0" presId="urn:microsoft.com/office/officeart/2009/3/layout/HorizontalOrganizationChart#477"/>
    <dgm:cxn modelId="{D8E54182-807E-0540-9C93-8C2A281C0E63}" type="presParOf" srcId="{67C737AA-87F6-3549-9086-C069E4A650D9}" destId="{637AD690-269F-E84D-96FF-D4CCBE9E48FF}" srcOrd="4" destOrd="0" presId="urn:microsoft.com/office/officeart/2009/3/layout/HorizontalOrganizationChart#477"/>
    <dgm:cxn modelId="{23713C7F-71D8-B744-A2E0-EDC89A3FA020}" type="presParOf" srcId="{67C737AA-87F6-3549-9086-C069E4A650D9}" destId="{78957A2B-8EB2-F548-A8E5-E9234140AC7C}" srcOrd="5" destOrd="0" presId="urn:microsoft.com/office/officeart/2009/3/layout/HorizontalOrganizationChart#477"/>
    <dgm:cxn modelId="{6FA1B810-BCD2-4046-BB8B-F950617B082B}" type="presParOf" srcId="{78957A2B-8EB2-F548-A8E5-E9234140AC7C}" destId="{5C89DE75-A309-FF4F-BA16-CC027BC3D85E}" srcOrd="0" destOrd="0" presId="urn:microsoft.com/office/officeart/2009/3/layout/HorizontalOrganizationChart#477"/>
    <dgm:cxn modelId="{8230751B-2904-9942-BB10-3D082AB2189F}" type="presParOf" srcId="{5C89DE75-A309-FF4F-BA16-CC027BC3D85E}" destId="{78163D02-974D-3048-A363-F82773475DCB}" srcOrd="0" destOrd="0" presId="urn:microsoft.com/office/officeart/2009/3/layout/HorizontalOrganizationChart#477"/>
    <dgm:cxn modelId="{B3F33A66-2DAC-E746-9019-6B3421AF2850}" type="presParOf" srcId="{5C89DE75-A309-FF4F-BA16-CC027BC3D85E}" destId="{0DAB30CC-220C-124C-8F77-EA8EAC8A1376}" srcOrd="1" destOrd="0" presId="urn:microsoft.com/office/officeart/2009/3/layout/HorizontalOrganizationChart#477"/>
    <dgm:cxn modelId="{9F7E34D1-71BD-C647-995A-2E97ACAC93E2}" type="presParOf" srcId="{78957A2B-8EB2-F548-A8E5-E9234140AC7C}" destId="{D3D6435E-F9AA-BC47-991A-FA030E4940B5}" srcOrd="1" destOrd="0" presId="urn:microsoft.com/office/officeart/2009/3/layout/HorizontalOrganizationChart#477"/>
    <dgm:cxn modelId="{73F94485-EB77-FC4D-80A2-C9489B33AED0}" type="presParOf" srcId="{78957A2B-8EB2-F548-A8E5-E9234140AC7C}" destId="{F00F96A1-7BF1-6445-8370-1A6D91B4C5E5}" srcOrd="2" destOrd="0" presId="urn:microsoft.com/office/officeart/2009/3/layout/HorizontalOrganizationChart#477"/>
    <dgm:cxn modelId="{0633C931-B2EF-1C4E-BE6A-43438813CD94}" type="presParOf" srcId="{35816C7A-E0BF-B64F-8576-7DAA2A523163}" destId="{FEA5CDB8-2CBE-1A4F-8E7F-83AE69111577}" srcOrd="2" destOrd="0" presId="urn:microsoft.com/office/officeart/2009/3/layout/HorizontalOrganizationChart#477"/>
    <dgm:cxn modelId="{8E2937D4-F149-124E-9A51-CC968652B19C}" type="presParOf" srcId="{19A28342-6562-954E-9988-9A5B838F9C61}" destId="{3B948FD7-AD17-364C-B425-5B2D09097CC5}" srcOrd="2" destOrd="0" presId="urn:microsoft.com/office/officeart/2009/3/layout/HorizontalOrganizationChart#477"/>
    <dgm:cxn modelId="{AD3D22B5-0019-D744-A6C4-608C15479A39}" type="presParOf" srcId="{19A28342-6562-954E-9988-9A5B838F9C61}" destId="{6343BCE9-2D31-F24A-A776-31833D9D2C5B}" srcOrd="3" destOrd="0" presId="urn:microsoft.com/office/officeart/2009/3/layout/HorizontalOrganizationChart#477"/>
    <dgm:cxn modelId="{2E1B411E-4142-BC4F-9CAC-52E23F88C4A0}" type="presParOf" srcId="{6343BCE9-2D31-F24A-A776-31833D9D2C5B}" destId="{809B992C-1B73-B34A-8938-3132180A7E1F}" srcOrd="0" destOrd="0" presId="urn:microsoft.com/office/officeart/2009/3/layout/HorizontalOrganizationChart#477"/>
    <dgm:cxn modelId="{A61AA3F0-DE8B-464F-BB5E-A83DF892034A}" type="presParOf" srcId="{809B992C-1B73-B34A-8938-3132180A7E1F}" destId="{64F11669-911A-ED4F-B9C0-FE3EAEFA55FA}" srcOrd="0" destOrd="0" presId="urn:microsoft.com/office/officeart/2009/3/layout/HorizontalOrganizationChart#477"/>
    <dgm:cxn modelId="{2EB68DC2-C896-494A-B791-BB12EF8F2B30}" type="presParOf" srcId="{809B992C-1B73-B34A-8938-3132180A7E1F}" destId="{2FBEA581-1EB1-6E49-8049-1C1666D4CDFC}" srcOrd="1" destOrd="0" presId="urn:microsoft.com/office/officeart/2009/3/layout/HorizontalOrganizationChart#477"/>
    <dgm:cxn modelId="{61035FE7-93C5-2B41-8D24-6156AE197935}" type="presParOf" srcId="{6343BCE9-2D31-F24A-A776-31833D9D2C5B}" destId="{5772DC60-37DF-7347-A6CB-2F3BC3C6ABBF}" srcOrd="1" destOrd="0" presId="urn:microsoft.com/office/officeart/2009/3/layout/HorizontalOrganizationChart#477"/>
    <dgm:cxn modelId="{E9B73B87-E9A4-1E47-BC60-6F50376F12F1}" type="presParOf" srcId="{5772DC60-37DF-7347-A6CB-2F3BC3C6ABBF}" destId="{2BDE4FFA-43F1-AF47-B304-67AACAD40E18}" srcOrd="0" destOrd="0" presId="urn:microsoft.com/office/officeart/2009/3/layout/HorizontalOrganizationChart#477"/>
    <dgm:cxn modelId="{CEE88B9A-6635-C54E-AA18-39EA3AEB5FC0}" type="presParOf" srcId="{5772DC60-37DF-7347-A6CB-2F3BC3C6ABBF}" destId="{4A1A627C-7075-B144-B53F-A1E744661228}" srcOrd="1" destOrd="0" presId="urn:microsoft.com/office/officeart/2009/3/layout/HorizontalOrganizationChart#477"/>
    <dgm:cxn modelId="{5670B6D8-33DC-C14C-A5B3-E5B1FD66A43E}" type="presParOf" srcId="{4A1A627C-7075-B144-B53F-A1E744661228}" destId="{3580B81C-B158-6242-949A-64EA8244CABC}" srcOrd="0" destOrd="0" presId="urn:microsoft.com/office/officeart/2009/3/layout/HorizontalOrganizationChart#477"/>
    <dgm:cxn modelId="{42930D08-C067-2146-9386-DC8A9A38105B}" type="presParOf" srcId="{3580B81C-B158-6242-949A-64EA8244CABC}" destId="{1F282CAA-6692-D548-9943-8506ABA51316}" srcOrd="0" destOrd="0" presId="urn:microsoft.com/office/officeart/2009/3/layout/HorizontalOrganizationChart#477"/>
    <dgm:cxn modelId="{1221C6DD-B525-F848-9F4D-4E695CBFFD06}" type="presParOf" srcId="{3580B81C-B158-6242-949A-64EA8244CABC}" destId="{02ECABF2-DD83-4B42-B904-39C075DB0A30}" srcOrd="1" destOrd="0" presId="urn:microsoft.com/office/officeart/2009/3/layout/HorizontalOrganizationChart#477"/>
    <dgm:cxn modelId="{A6DE6E46-0E67-6E43-976A-42E558AE12F6}" type="presParOf" srcId="{4A1A627C-7075-B144-B53F-A1E744661228}" destId="{5438EFF9-2134-E94C-BA3C-F8580A7176F2}" srcOrd="1" destOrd="0" presId="urn:microsoft.com/office/officeart/2009/3/layout/HorizontalOrganizationChart#477"/>
    <dgm:cxn modelId="{D5F528EF-308D-744F-A536-64F3E562500F}" type="presParOf" srcId="{4A1A627C-7075-B144-B53F-A1E744661228}" destId="{C63ADBC2-B80D-5348-A197-A29F8E1CD5C4}" srcOrd="2" destOrd="0" presId="urn:microsoft.com/office/officeart/2009/3/layout/HorizontalOrganizationChart#477"/>
    <dgm:cxn modelId="{3B2742D7-9CA2-AF4E-883D-E62ACC019937}" type="presParOf" srcId="{5772DC60-37DF-7347-A6CB-2F3BC3C6ABBF}" destId="{9FBE0228-1F4B-0A49-91FF-A4A335A4C6EB}" srcOrd="2" destOrd="0" presId="urn:microsoft.com/office/officeart/2009/3/layout/HorizontalOrganizationChart#477"/>
    <dgm:cxn modelId="{C7436AEC-6E7F-CB47-B5D9-512FF13143F9}" type="presParOf" srcId="{5772DC60-37DF-7347-A6CB-2F3BC3C6ABBF}" destId="{AE3840B3-5824-854A-81E0-8B38D3D65D63}" srcOrd="3" destOrd="0" presId="urn:microsoft.com/office/officeart/2009/3/layout/HorizontalOrganizationChart#477"/>
    <dgm:cxn modelId="{A9D2C577-E3DF-C743-BBEA-BD2C78A66AB2}" type="presParOf" srcId="{AE3840B3-5824-854A-81E0-8B38D3D65D63}" destId="{8D04C28B-9ED2-4842-81BB-A72256559FBF}" srcOrd="0" destOrd="0" presId="urn:microsoft.com/office/officeart/2009/3/layout/HorizontalOrganizationChart#477"/>
    <dgm:cxn modelId="{88F4F14F-F6D9-9343-BC93-1B72B194CE53}" type="presParOf" srcId="{8D04C28B-9ED2-4842-81BB-A72256559FBF}" destId="{C6FFEDD3-77DE-C345-A77B-BA94D8A4B771}" srcOrd="0" destOrd="0" presId="urn:microsoft.com/office/officeart/2009/3/layout/HorizontalOrganizationChart#477"/>
    <dgm:cxn modelId="{EF35DB90-1DF4-9345-8914-2E2D56054DFA}" type="presParOf" srcId="{8D04C28B-9ED2-4842-81BB-A72256559FBF}" destId="{A81A2943-C6CC-3A45-9D9A-810CED3A16C1}" srcOrd="1" destOrd="0" presId="urn:microsoft.com/office/officeart/2009/3/layout/HorizontalOrganizationChart#477"/>
    <dgm:cxn modelId="{F6428A81-098E-7F4E-8D43-A66138013C0A}" type="presParOf" srcId="{AE3840B3-5824-854A-81E0-8B38D3D65D63}" destId="{8368D361-B471-E746-B66D-3454BA264BF3}" srcOrd="1" destOrd="0" presId="urn:microsoft.com/office/officeart/2009/3/layout/HorizontalOrganizationChart#477"/>
    <dgm:cxn modelId="{2911F7E5-9EC1-9140-B356-EF121AA33ED4}" type="presParOf" srcId="{AE3840B3-5824-854A-81E0-8B38D3D65D63}" destId="{B98C92C1-1D21-E743-822A-ECD6C518A731}" srcOrd="2" destOrd="0" presId="urn:microsoft.com/office/officeart/2009/3/layout/HorizontalOrganizationChart#477"/>
    <dgm:cxn modelId="{8586BE89-B609-6B47-A552-A7DC087340A7}" type="presParOf" srcId="{5772DC60-37DF-7347-A6CB-2F3BC3C6ABBF}" destId="{B5C90B99-C707-B543-AC65-AC79B5EF1DCF}" srcOrd="4" destOrd="0" presId="urn:microsoft.com/office/officeart/2009/3/layout/HorizontalOrganizationChart#477"/>
    <dgm:cxn modelId="{DBB14EB6-7FCD-D846-A4EF-D4680E1B0ED1}" type="presParOf" srcId="{5772DC60-37DF-7347-A6CB-2F3BC3C6ABBF}" destId="{5C474DBF-9D1D-BC41-8190-D9EFB33BB933}" srcOrd="5" destOrd="0" presId="urn:microsoft.com/office/officeart/2009/3/layout/HorizontalOrganizationChart#477"/>
    <dgm:cxn modelId="{DA37042C-0C49-214D-A43B-A10629ED5D00}" type="presParOf" srcId="{5C474DBF-9D1D-BC41-8190-D9EFB33BB933}" destId="{1CA89592-B76C-6F42-B8B0-FBD1107BB1A0}" srcOrd="0" destOrd="0" presId="urn:microsoft.com/office/officeart/2009/3/layout/HorizontalOrganizationChart#477"/>
    <dgm:cxn modelId="{F187EE0C-210F-8D4C-A866-AACB1833C3F7}" type="presParOf" srcId="{1CA89592-B76C-6F42-B8B0-FBD1107BB1A0}" destId="{45AF3586-6F87-F94D-88B2-6987E73DB128}" srcOrd="0" destOrd="0" presId="urn:microsoft.com/office/officeart/2009/3/layout/HorizontalOrganizationChart#477"/>
    <dgm:cxn modelId="{267D2DD3-0D4A-FA42-8D2C-E9049F021E5A}" type="presParOf" srcId="{1CA89592-B76C-6F42-B8B0-FBD1107BB1A0}" destId="{43279E3D-7B1F-4D4E-B9A8-73B6B55CBB3A}" srcOrd="1" destOrd="0" presId="urn:microsoft.com/office/officeart/2009/3/layout/HorizontalOrganizationChart#477"/>
    <dgm:cxn modelId="{7E84C32A-0808-6446-8018-85FEFDF6ABF9}" type="presParOf" srcId="{5C474DBF-9D1D-BC41-8190-D9EFB33BB933}" destId="{0E5CF848-A08E-CD46-930F-22A111120B5F}" srcOrd="1" destOrd="0" presId="urn:microsoft.com/office/officeart/2009/3/layout/HorizontalOrganizationChart#477"/>
    <dgm:cxn modelId="{7EA4F241-A7AF-7F4B-AF7A-FD0F3966E9B4}" type="presParOf" srcId="{5C474DBF-9D1D-BC41-8190-D9EFB33BB933}" destId="{37EB4CB2-0298-F440-B45A-E599761FEF92}" srcOrd="2" destOrd="0" presId="urn:microsoft.com/office/officeart/2009/3/layout/HorizontalOrganizationChart#477"/>
    <dgm:cxn modelId="{9DB3381E-8FB1-9149-863D-2B373565E1A1}" type="presParOf" srcId="{6343BCE9-2D31-F24A-A776-31833D9D2C5B}" destId="{03C32F46-7026-2F43-B4B7-D887B656E1AF}" srcOrd="2" destOrd="0" presId="urn:microsoft.com/office/officeart/2009/3/layout/HorizontalOrganizationChart#477"/>
    <dgm:cxn modelId="{7CFE698F-86B8-5E4D-99E1-63B67562217E}" type="presParOf" srcId="{19A28342-6562-954E-9988-9A5B838F9C61}" destId="{4D5AD0DB-2018-C545-AAB5-2884816C0A00}" srcOrd="4" destOrd="0" presId="urn:microsoft.com/office/officeart/2009/3/layout/HorizontalOrganizationChart#477"/>
    <dgm:cxn modelId="{23729F59-4913-3F48-8AB0-664787FB74AB}" type="presParOf" srcId="{19A28342-6562-954E-9988-9A5B838F9C61}" destId="{4D242051-0E88-5E4C-B716-26D0B12FF532}" srcOrd="5" destOrd="0" presId="urn:microsoft.com/office/officeart/2009/3/layout/HorizontalOrganizationChart#477"/>
    <dgm:cxn modelId="{6226BA53-230C-7F4E-A363-24A3888E02C4}" type="presParOf" srcId="{4D242051-0E88-5E4C-B716-26D0B12FF532}" destId="{F92AE7DD-60F3-754C-8019-65A295455411}" srcOrd="0" destOrd="0" presId="urn:microsoft.com/office/officeart/2009/3/layout/HorizontalOrganizationChart#477"/>
    <dgm:cxn modelId="{E1F9F660-F87C-E943-B902-F3A3CBA5C522}" type="presParOf" srcId="{F92AE7DD-60F3-754C-8019-65A295455411}" destId="{35EB4A48-3219-5D49-B965-586B8E1320F3}" srcOrd="0" destOrd="0" presId="urn:microsoft.com/office/officeart/2009/3/layout/HorizontalOrganizationChart#477"/>
    <dgm:cxn modelId="{091FDBD2-259C-AE48-A848-5E54BA137C86}" type="presParOf" srcId="{F92AE7DD-60F3-754C-8019-65A295455411}" destId="{264B0126-411D-9A4F-AB3D-DBE88FBD0B32}" srcOrd="1" destOrd="0" presId="urn:microsoft.com/office/officeart/2009/3/layout/HorizontalOrganizationChart#477"/>
    <dgm:cxn modelId="{95449676-5949-0648-97E1-F1B3E12BD355}" type="presParOf" srcId="{4D242051-0E88-5E4C-B716-26D0B12FF532}" destId="{6D8146B0-0E16-F14B-AEEA-9174C618309E}" srcOrd="1" destOrd="0" presId="urn:microsoft.com/office/officeart/2009/3/layout/HorizontalOrganizationChart#477"/>
    <dgm:cxn modelId="{40B6BEED-CD22-2B44-AD64-2A1A9BF9DEA7}" type="presParOf" srcId="{6D8146B0-0E16-F14B-AEEA-9174C618309E}" destId="{956FFFDC-8755-7A44-999C-3FFFAD4B510B}" srcOrd="0" destOrd="0" presId="urn:microsoft.com/office/officeart/2009/3/layout/HorizontalOrganizationChart#477"/>
    <dgm:cxn modelId="{16B8E1F8-8AFA-9241-B0F6-8BB1F5AEFF0E}" type="presParOf" srcId="{6D8146B0-0E16-F14B-AEEA-9174C618309E}" destId="{1E042568-DE57-7C4B-BAB2-05EA9F86FBE1}" srcOrd="1" destOrd="0" presId="urn:microsoft.com/office/officeart/2009/3/layout/HorizontalOrganizationChart#477"/>
    <dgm:cxn modelId="{A3B3B9A1-C9C2-6C45-98A6-8855AAA2DFB1}" type="presParOf" srcId="{1E042568-DE57-7C4B-BAB2-05EA9F86FBE1}" destId="{42F4DB1F-BCD9-F143-9497-D70CEF329514}" srcOrd="0" destOrd="0" presId="urn:microsoft.com/office/officeart/2009/3/layout/HorizontalOrganizationChart#477"/>
    <dgm:cxn modelId="{8137F4DD-0EEE-414B-BD91-7AF5D33CFF9C}" type="presParOf" srcId="{42F4DB1F-BCD9-F143-9497-D70CEF329514}" destId="{63413E47-FBB4-E14A-8944-76723AA9DB08}" srcOrd="0" destOrd="0" presId="urn:microsoft.com/office/officeart/2009/3/layout/HorizontalOrganizationChart#477"/>
    <dgm:cxn modelId="{E0BF2B97-3C2A-B749-A30E-D127601BD273}" type="presParOf" srcId="{42F4DB1F-BCD9-F143-9497-D70CEF329514}" destId="{B7336F63-7990-FC49-A804-4CDC43653AED}" srcOrd="1" destOrd="0" presId="urn:microsoft.com/office/officeart/2009/3/layout/HorizontalOrganizationChart#477"/>
    <dgm:cxn modelId="{F0CB272C-7ADD-8246-B0AA-0FEB3FC1D2A8}" type="presParOf" srcId="{1E042568-DE57-7C4B-BAB2-05EA9F86FBE1}" destId="{51195A4D-AB03-EE41-8768-C3BE007426A3}" srcOrd="1" destOrd="0" presId="urn:microsoft.com/office/officeart/2009/3/layout/HorizontalOrganizationChart#477"/>
    <dgm:cxn modelId="{1FB2147C-F0B8-E540-BAE5-909888631A9B}" type="presParOf" srcId="{1E042568-DE57-7C4B-BAB2-05EA9F86FBE1}" destId="{9C922E83-680F-CA48-BD58-375FF6C0D88A}" srcOrd="2" destOrd="0" presId="urn:microsoft.com/office/officeart/2009/3/layout/HorizontalOrganizationChart#477"/>
    <dgm:cxn modelId="{A0E25301-4AAC-494B-9DB8-258D16B0A028}" type="presParOf" srcId="{4D242051-0E88-5E4C-B716-26D0B12FF532}" destId="{CFF51280-BE3D-8B47-97AC-8427BDA41E06}" srcOrd="2" destOrd="0" presId="urn:microsoft.com/office/officeart/2009/3/layout/HorizontalOrganizationChart#477"/>
    <dgm:cxn modelId="{02D125A4-A14D-694F-B7F3-3B719D70F833}" type="presParOf" srcId="{1B40BA32-0CEF-024A-9928-F5BD180B2D29}" destId="{B13D30BE-1773-3947-A508-C4BD92319E7A}" srcOrd="2" destOrd="0" presId="urn:microsoft.com/office/officeart/2009/3/layout/HorizontalOrganizationChart#477"/>
    <dgm:cxn modelId="{023EC77A-A35F-DB43-A62F-6355659D79D7}" type="presParOf" srcId="{B799BC21-3A30-8349-AB1A-1D0431C1C1B7}" destId="{1B0942A0-0350-2A4C-9915-C31C93BF6299}" srcOrd="2" destOrd="0" presId="urn:microsoft.com/office/officeart/2009/3/layout/HorizontalOrganizationChart#477"/>
    <dgm:cxn modelId="{CD26764D-8C4E-D242-82C1-C01A7DE05A16}" type="presParOf" srcId="{B799BC21-3A30-8349-AB1A-1D0431C1C1B7}" destId="{1C681374-7D97-844E-A098-9114C055AA0C}" srcOrd="3" destOrd="0" presId="urn:microsoft.com/office/officeart/2009/3/layout/HorizontalOrganizationChart#477"/>
    <dgm:cxn modelId="{FCBC26AF-C641-2D46-891B-4FB394DE5ABE}" type="presParOf" srcId="{1C681374-7D97-844E-A098-9114C055AA0C}" destId="{4A9EF5B2-0FA0-1748-B1F5-DE1A374531C7}" srcOrd="0" destOrd="0" presId="urn:microsoft.com/office/officeart/2009/3/layout/HorizontalOrganizationChart#477"/>
    <dgm:cxn modelId="{421F7583-9AB3-4C4E-8860-66B6EA6ACF30}" type="presParOf" srcId="{4A9EF5B2-0FA0-1748-B1F5-DE1A374531C7}" destId="{A42DE166-9DDB-6A42-9B9E-5C5A16BADC27}" srcOrd="0" destOrd="0" presId="urn:microsoft.com/office/officeart/2009/3/layout/HorizontalOrganizationChart#477"/>
    <dgm:cxn modelId="{BC2A9924-4126-F144-A51A-43D2F457F8C5}" type="presParOf" srcId="{4A9EF5B2-0FA0-1748-B1F5-DE1A374531C7}" destId="{7D9C2551-D92E-D943-A091-DF824460C786}" srcOrd="1" destOrd="0" presId="urn:microsoft.com/office/officeart/2009/3/layout/HorizontalOrganizationChart#477"/>
    <dgm:cxn modelId="{10FC6103-CB08-E641-A256-2AD42C5DBC8B}" type="presParOf" srcId="{1C681374-7D97-844E-A098-9114C055AA0C}" destId="{C43B4924-C6CD-764E-93B2-E74D48622D41}" srcOrd="1" destOrd="0" presId="urn:microsoft.com/office/officeart/2009/3/layout/HorizontalOrganizationChart#477"/>
    <dgm:cxn modelId="{5C814F12-478D-B543-A111-251EB90A29CE}" type="presParOf" srcId="{C43B4924-C6CD-764E-93B2-E74D48622D41}" destId="{BF9A6A9C-A6BC-CF4E-9741-B942C6BD372B}" srcOrd="0" destOrd="0" presId="urn:microsoft.com/office/officeart/2009/3/layout/HorizontalOrganizationChart#477"/>
    <dgm:cxn modelId="{018408B3-B841-AE45-8F87-A1899B8409B3}" type="presParOf" srcId="{C43B4924-C6CD-764E-93B2-E74D48622D41}" destId="{9A9612A4-6602-C440-9EEA-3B7C5A65EE9C}" srcOrd="1" destOrd="0" presId="urn:microsoft.com/office/officeart/2009/3/layout/HorizontalOrganizationChart#477"/>
    <dgm:cxn modelId="{8EE5D1E3-9366-C94F-B662-75536798CB74}" type="presParOf" srcId="{9A9612A4-6602-C440-9EEA-3B7C5A65EE9C}" destId="{A0DB7AFA-EAEA-C643-AA89-9CA9E66DD136}" srcOrd="0" destOrd="0" presId="urn:microsoft.com/office/officeart/2009/3/layout/HorizontalOrganizationChart#477"/>
    <dgm:cxn modelId="{9807E4C3-647A-374A-8858-B3400955F508}" type="presParOf" srcId="{A0DB7AFA-EAEA-C643-AA89-9CA9E66DD136}" destId="{3D6ED5FA-A5DC-9845-9894-3F42FFA7256E}" srcOrd="0" destOrd="0" presId="urn:microsoft.com/office/officeart/2009/3/layout/HorizontalOrganizationChart#477"/>
    <dgm:cxn modelId="{DAB07D3D-BD15-AF45-959A-D0AABDC0091E}" type="presParOf" srcId="{A0DB7AFA-EAEA-C643-AA89-9CA9E66DD136}" destId="{2990DCCC-C579-E94E-9732-C680BB1259A9}" srcOrd="1" destOrd="0" presId="urn:microsoft.com/office/officeart/2009/3/layout/HorizontalOrganizationChart#477"/>
    <dgm:cxn modelId="{85A6FECB-3CDE-C346-B712-A42B5D648C66}" type="presParOf" srcId="{9A9612A4-6602-C440-9EEA-3B7C5A65EE9C}" destId="{62F0056D-E2E3-6B4B-8838-15538DEA9848}" srcOrd="1" destOrd="0" presId="urn:microsoft.com/office/officeart/2009/3/layout/HorizontalOrganizationChart#477"/>
    <dgm:cxn modelId="{02D73CE8-89DA-3740-ABC9-9E0C2166A50F}" type="presParOf" srcId="{62F0056D-E2E3-6B4B-8838-15538DEA9848}" destId="{D8876D8F-DE25-A44D-B4E0-4818C659CF25}" srcOrd="0" destOrd="0" presId="urn:microsoft.com/office/officeart/2009/3/layout/HorizontalOrganizationChart#477"/>
    <dgm:cxn modelId="{BAB695D3-803E-6146-A4B0-E298A27D0C85}" type="presParOf" srcId="{62F0056D-E2E3-6B4B-8838-15538DEA9848}" destId="{5CF331E9-3336-4647-92A4-529496B28546}" srcOrd="1" destOrd="0" presId="urn:microsoft.com/office/officeart/2009/3/layout/HorizontalOrganizationChart#477"/>
    <dgm:cxn modelId="{F8A5FA78-7AAB-9147-A7CC-6158F8CD1765}" type="presParOf" srcId="{5CF331E9-3336-4647-92A4-529496B28546}" destId="{4E12507B-8EAB-A343-9414-96DB9B1A4640}" srcOrd="0" destOrd="0" presId="urn:microsoft.com/office/officeart/2009/3/layout/HorizontalOrganizationChart#477"/>
    <dgm:cxn modelId="{AE93B138-7168-1A45-B5D7-ED2312C11FE9}" type="presParOf" srcId="{4E12507B-8EAB-A343-9414-96DB9B1A4640}" destId="{247804F6-C747-DF4A-8C5A-A87C3E3F00DB}" srcOrd="0" destOrd="0" presId="urn:microsoft.com/office/officeart/2009/3/layout/HorizontalOrganizationChart#477"/>
    <dgm:cxn modelId="{1ACC8DCA-7EDA-EC40-BEB9-7D5B6E41F2CD}" type="presParOf" srcId="{4E12507B-8EAB-A343-9414-96DB9B1A4640}" destId="{34D28822-A264-AB45-8243-3B29404B1F17}" srcOrd="1" destOrd="0" presId="urn:microsoft.com/office/officeart/2009/3/layout/HorizontalOrganizationChart#477"/>
    <dgm:cxn modelId="{68AE39F3-9EBE-E944-BE5B-A9ABF20E61E5}" type="presParOf" srcId="{5CF331E9-3336-4647-92A4-529496B28546}" destId="{9D53CF4B-52AB-5240-BE25-5BAA835E6BFC}" srcOrd="1" destOrd="0" presId="urn:microsoft.com/office/officeart/2009/3/layout/HorizontalOrganizationChart#477"/>
    <dgm:cxn modelId="{D1CA97C7-B453-0F4B-8C04-2DB70F391C32}" type="presParOf" srcId="{5CF331E9-3336-4647-92A4-529496B28546}" destId="{3A71CD6B-B879-8B42-950E-AD64A46BB63E}" srcOrd="2" destOrd="0" presId="urn:microsoft.com/office/officeart/2009/3/layout/HorizontalOrganizationChart#477"/>
    <dgm:cxn modelId="{FA7E8009-9324-F54F-9A63-827F4860491E}" type="presParOf" srcId="{62F0056D-E2E3-6B4B-8838-15538DEA9848}" destId="{03C343EB-E640-254A-82A2-B8DD10E024D2}" srcOrd="2" destOrd="0" presId="urn:microsoft.com/office/officeart/2009/3/layout/HorizontalOrganizationChart#477"/>
    <dgm:cxn modelId="{D9201DA6-F4E7-8449-B108-405BC8FD6F08}" type="presParOf" srcId="{62F0056D-E2E3-6B4B-8838-15538DEA9848}" destId="{99889325-0A4E-484D-B469-8434FEDC1F38}" srcOrd="3" destOrd="0" presId="urn:microsoft.com/office/officeart/2009/3/layout/HorizontalOrganizationChart#477"/>
    <dgm:cxn modelId="{DA73A96C-1005-314A-9FC8-C8C74B73380E}" type="presParOf" srcId="{99889325-0A4E-484D-B469-8434FEDC1F38}" destId="{B3E5A19A-0BB4-F747-91E0-78AEC13FDF65}" srcOrd="0" destOrd="0" presId="urn:microsoft.com/office/officeart/2009/3/layout/HorizontalOrganizationChart#477"/>
    <dgm:cxn modelId="{B170E339-AAB7-6F40-8D85-471BFBBE3FE5}" type="presParOf" srcId="{B3E5A19A-0BB4-F747-91E0-78AEC13FDF65}" destId="{711B6D41-60AC-074A-8161-2AF3776D0755}" srcOrd="0" destOrd="0" presId="urn:microsoft.com/office/officeart/2009/3/layout/HorizontalOrganizationChart#477"/>
    <dgm:cxn modelId="{C378F622-1B3F-8C49-83B6-D424AFAF6D7A}" type="presParOf" srcId="{B3E5A19A-0BB4-F747-91E0-78AEC13FDF65}" destId="{06B006AA-BAA2-8846-9BD2-B40ABBD71217}" srcOrd="1" destOrd="0" presId="urn:microsoft.com/office/officeart/2009/3/layout/HorizontalOrganizationChart#477"/>
    <dgm:cxn modelId="{9DC0DBEF-325B-5041-900D-B4342A081FD6}" type="presParOf" srcId="{99889325-0A4E-484D-B469-8434FEDC1F38}" destId="{1B68E225-F678-EB47-B0E0-7BF59ED26BD6}" srcOrd="1" destOrd="0" presId="urn:microsoft.com/office/officeart/2009/3/layout/HorizontalOrganizationChart#477"/>
    <dgm:cxn modelId="{C9B58FC5-9A4F-9447-8D79-95AB3DBBC66A}" type="presParOf" srcId="{99889325-0A4E-484D-B469-8434FEDC1F38}" destId="{26E7E852-CA70-DD4A-9AA3-82FF5B64325B}" srcOrd="2" destOrd="0" presId="urn:microsoft.com/office/officeart/2009/3/layout/HorizontalOrganizationChart#477"/>
    <dgm:cxn modelId="{19158DB6-AEB9-DB46-9DF6-F3916A914BD0}" type="presParOf" srcId="{9A9612A4-6602-C440-9EEA-3B7C5A65EE9C}" destId="{66F64E0C-FAB6-5D47-AD78-26EFDE93ACD7}" srcOrd="2" destOrd="0" presId="urn:microsoft.com/office/officeart/2009/3/layout/HorizontalOrganizationChart#477"/>
    <dgm:cxn modelId="{E7D6FF3F-CEE7-5D44-B141-011EB191DA97}" type="presParOf" srcId="{C43B4924-C6CD-764E-93B2-E74D48622D41}" destId="{AEB9821B-27D3-0E41-B1E9-082C9009491F}" srcOrd="2" destOrd="0" presId="urn:microsoft.com/office/officeart/2009/3/layout/HorizontalOrganizationChart#477"/>
    <dgm:cxn modelId="{7954F137-CCF0-424D-A367-AB4C58D48E2F}" type="presParOf" srcId="{C43B4924-C6CD-764E-93B2-E74D48622D41}" destId="{F0DC2F47-67CA-934B-AB8F-7950C5CB7078}" srcOrd="3" destOrd="0" presId="urn:microsoft.com/office/officeart/2009/3/layout/HorizontalOrganizationChart#477"/>
    <dgm:cxn modelId="{59C995FB-BF19-A34A-BD6A-B23713FBBB8D}" type="presParOf" srcId="{F0DC2F47-67CA-934B-AB8F-7950C5CB7078}" destId="{ECB55CEB-6DD3-264D-9836-0E0DD715DD88}" srcOrd="0" destOrd="0" presId="urn:microsoft.com/office/officeart/2009/3/layout/HorizontalOrganizationChart#477"/>
    <dgm:cxn modelId="{8B35FC89-0C84-2346-A73E-9DAB0C8AF6BD}" type="presParOf" srcId="{ECB55CEB-6DD3-264D-9836-0E0DD715DD88}" destId="{1FA33BBA-3CB1-3648-8618-AAF0BB97F4A8}" srcOrd="0" destOrd="0" presId="urn:microsoft.com/office/officeart/2009/3/layout/HorizontalOrganizationChart#477"/>
    <dgm:cxn modelId="{B6AEE22A-1CD7-334D-8F32-13B886855FB3}" type="presParOf" srcId="{ECB55CEB-6DD3-264D-9836-0E0DD715DD88}" destId="{5B238EBA-14D4-7C49-98AE-F8DD5087D315}" srcOrd="1" destOrd="0" presId="urn:microsoft.com/office/officeart/2009/3/layout/HorizontalOrganizationChart#477"/>
    <dgm:cxn modelId="{753E6317-3491-2041-A3AB-B48356D0677F}" type="presParOf" srcId="{F0DC2F47-67CA-934B-AB8F-7950C5CB7078}" destId="{920C8D53-6663-F144-9BDB-33808BBEAB7B}" srcOrd="1" destOrd="0" presId="urn:microsoft.com/office/officeart/2009/3/layout/HorizontalOrganizationChart#477"/>
    <dgm:cxn modelId="{7EF72FD6-1EAD-DB47-B0AB-251ABF60CEED}" type="presParOf" srcId="{920C8D53-6663-F144-9BDB-33808BBEAB7B}" destId="{05020600-90F9-D544-BA44-9B3CF7AE09A3}" srcOrd="0" destOrd="0" presId="urn:microsoft.com/office/officeart/2009/3/layout/HorizontalOrganizationChart#477"/>
    <dgm:cxn modelId="{DAA06068-A123-AB47-B3C0-EA3CED15490C}" type="presParOf" srcId="{920C8D53-6663-F144-9BDB-33808BBEAB7B}" destId="{1ABD6DB8-CE58-9143-B922-4C0A45642C67}" srcOrd="1" destOrd="0" presId="urn:microsoft.com/office/officeart/2009/3/layout/HorizontalOrganizationChart#477"/>
    <dgm:cxn modelId="{B5520176-B4C2-7A4D-B57F-D17CA3A24DDD}" type="presParOf" srcId="{1ABD6DB8-CE58-9143-B922-4C0A45642C67}" destId="{3E5DBEF3-E3B5-044C-95AC-F3A364134717}" srcOrd="0" destOrd="0" presId="urn:microsoft.com/office/officeart/2009/3/layout/HorizontalOrganizationChart#477"/>
    <dgm:cxn modelId="{A6A91816-73F6-DA42-9AB1-AB9EA44F8130}" type="presParOf" srcId="{3E5DBEF3-E3B5-044C-95AC-F3A364134717}" destId="{A288D1D1-B6B6-7041-9582-4980315416AB}" srcOrd="0" destOrd="0" presId="urn:microsoft.com/office/officeart/2009/3/layout/HorizontalOrganizationChart#477"/>
    <dgm:cxn modelId="{2154010A-D035-A74B-8E13-8603A80158EC}" type="presParOf" srcId="{3E5DBEF3-E3B5-044C-95AC-F3A364134717}" destId="{049D4658-B522-8549-8B07-3653C95ABDB1}" srcOrd="1" destOrd="0" presId="urn:microsoft.com/office/officeart/2009/3/layout/HorizontalOrganizationChart#477"/>
    <dgm:cxn modelId="{AD441E78-AB66-DC4F-9167-6560089ACFFB}" type="presParOf" srcId="{1ABD6DB8-CE58-9143-B922-4C0A45642C67}" destId="{481F66FE-8771-724D-AB57-4A59159001A7}" srcOrd="1" destOrd="0" presId="urn:microsoft.com/office/officeart/2009/3/layout/HorizontalOrganizationChart#477"/>
    <dgm:cxn modelId="{C4510CAF-B939-B24E-AFF5-D01F793CC35B}" type="presParOf" srcId="{1ABD6DB8-CE58-9143-B922-4C0A45642C67}" destId="{D41B1B0E-51E5-C74D-A634-CCD1B90CF308}" srcOrd="2" destOrd="0" presId="urn:microsoft.com/office/officeart/2009/3/layout/HorizontalOrganizationChart#477"/>
    <dgm:cxn modelId="{76BAAC72-9E7E-BC4F-8A7C-10C51781390B}" type="presParOf" srcId="{920C8D53-6663-F144-9BDB-33808BBEAB7B}" destId="{BA086DEC-0C34-A24F-BC03-D6D641377FB1}" srcOrd="2" destOrd="0" presId="urn:microsoft.com/office/officeart/2009/3/layout/HorizontalOrganizationChart#477"/>
    <dgm:cxn modelId="{9756A65A-A793-144F-8805-2B6D9DC6C3DE}" type="presParOf" srcId="{920C8D53-6663-F144-9BDB-33808BBEAB7B}" destId="{71FE36F4-5CFC-2C48-84A6-E7DCE4F1360B}" srcOrd="3" destOrd="0" presId="urn:microsoft.com/office/officeart/2009/3/layout/HorizontalOrganizationChart#477"/>
    <dgm:cxn modelId="{2B487B75-8D10-FB48-B1B2-D1AB2F891FB9}" type="presParOf" srcId="{71FE36F4-5CFC-2C48-84A6-E7DCE4F1360B}" destId="{74BCDFB8-67F2-054F-BC04-61B447091B7B}" srcOrd="0" destOrd="0" presId="urn:microsoft.com/office/officeart/2009/3/layout/HorizontalOrganizationChart#477"/>
    <dgm:cxn modelId="{B15B1403-9A3A-C043-B186-3218712675E9}" type="presParOf" srcId="{74BCDFB8-67F2-054F-BC04-61B447091B7B}" destId="{1CB7CDE0-5191-0F47-9449-8EE726E66651}" srcOrd="0" destOrd="0" presId="urn:microsoft.com/office/officeart/2009/3/layout/HorizontalOrganizationChart#477"/>
    <dgm:cxn modelId="{41A26BDC-3D0E-6A4D-9F13-1800DD2501C6}" type="presParOf" srcId="{74BCDFB8-67F2-054F-BC04-61B447091B7B}" destId="{60E1D2D8-03BA-B448-A555-6B7E4E7FBBE8}" srcOrd="1" destOrd="0" presId="urn:microsoft.com/office/officeart/2009/3/layout/HorizontalOrganizationChart#477"/>
    <dgm:cxn modelId="{3971565A-9A98-EA4C-88B2-7029DBCE8FA3}" type="presParOf" srcId="{71FE36F4-5CFC-2C48-84A6-E7DCE4F1360B}" destId="{7B7E28B3-F603-BA4D-9808-FE8B26CE7408}" srcOrd="1" destOrd="0" presId="urn:microsoft.com/office/officeart/2009/3/layout/HorizontalOrganizationChart#477"/>
    <dgm:cxn modelId="{0CF521DD-A26B-6242-A793-C061E16CDA2B}" type="presParOf" srcId="{71FE36F4-5CFC-2C48-84A6-E7DCE4F1360B}" destId="{D7B46415-3CC4-4B42-97FE-CA13679F1371}" srcOrd="2" destOrd="0" presId="urn:microsoft.com/office/officeart/2009/3/layout/HorizontalOrganizationChart#477"/>
    <dgm:cxn modelId="{000E478A-2007-A540-BF4F-299157A64E2C}" type="presParOf" srcId="{920C8D53-6663-F144-9BDB-33808BBEAB7B}" destId="{C4B8AB16-8F28-4B49-BE40-E5E06844D9CF}" srcOrd="4" destOrd="0" presId="urn:microsoft.com/office/officeart/2009/3/layout/HorizontalOrganizationChart#477"/>
    <dgm:cxn modelId="{866BF784-243D-E543-A609-9F231B5C5118}" type="presParOf" srcId="{920C8D53-6663-F144-9BDB-33808BBEAB7B}" destId="{EFA7DCE0-E2FE-C341-9595-9A80F96DE8A1}" srcOrd="5" destOrd="0" presId="urn:microsoft.com/office/officeart/2009/3/layout/HorizontalOrganizationChart#477"/>
    <dgm:cxn modelId="{31EB3215-E4F1-B34C-92D7-95710B553A5B}" type="presParOf" srcId="{EFA7DCE0-E2FE-C341-9595-9A80F96DE8A1}" destId="{9862635A-D283-5B46-A21E-2457C2A75E2E}" srcOrd="0" destOrd="0" presId="urn:microsoft.com/office/officeart/2009/3/layout/HorizontalOrganizationChart#477"/>
    <dgm:cxn modelId="{B37534BB-940F-9B41-8BA9-CEC352F51176}" type="presParOf" srcId="{9862635A-D283-5B46-A21E-2457C2A75E2E}" destId="{CC92C39C-9D25-4448-8B1A-03E35EDAF0C7}" srcOrd="0" destOrd="0" presId="urn:microsoft.com/office/officeart/2009/3/layout/HorizontalOrganizationChart#477"/>
    <dgm:cxn modelId="{04D18DB3-CF40-E041-87E3-4BFCB1428169}" type="presParOf" srcId="{9862635A-D283-5B46-A21E-2457C2A75E2E}" destId="{8F4575EB-C542-3F49-89AF-6C1355E1910A}" srcOrd="1" destOrd="0" presId="urn:microsoft.com/office/officeart/2009/3/layout/HorizontalOrganizationChart#477"/>
    <dgm:cxn modelId="{4568FA9D-36F1-0643-961D-5C76849B776D}" type="presParOf" srcId="{EFA7DCE0-E2FE-C341-9595-9A80F96DE8A1}" destId="{70437668-10EE-FF4C-952B-EC9DB9E521E6}" srcOrd="1" destOrd="0" presId="urn:microsoft.com/office/officeart/2009/3/layout/HorizontalOrganizationChart#477"/>
    <dgm:cxn modelId="{9F6884C9-BFAA-6C48-9D41-A51F12CE2C82}" type="presParOf" srcId="{EFA7DCE0-E2FE-C341-9595-9A80F96DE8A1}" destId="{E307132D-620E-AF41-97FE-95D38544F33D}" srcOrd="2" destOrd="0" presId="urn:microsoft.com/office/officeart/2009/3/layout/HorizontalOrganizationChart#477"/>
    <dgm:cxn modelId="{6D9B4B43-C1A1-6C4A-BA8F-7ECF4625A60A}" type="presParOf" srcId="{F0DC2F47-67CA-934B-AB8F-7950C5CB7078}" destId="{E8FF5AA3-088D-1446-9660-5CEB4AC77524}" srcOrd="2" destOrd="0" presId="urn:microsoft.com/office/officeart/2009/3/layout/HorizontalOrganizationChart#477"/>
    <dgm:cxn modelId="{999ED418-A6EC-074C-B5BF-6B5EEE04496E}" type="presParOf" srcId="{C43B4924-C6CD-764E-93B2-E74D48622D41}" destId="{6FD18E58-AD7D-CA40-AA0B-60B770938490}" srcOrd="4" destOrd="0" presId="urn:microsoft.com/office/officeart/2009/3/layout/HorizontalOrganizationChart#477"/>
    <dgm:cxn modelId="{518C0C07-4BC9-C94B-85F9-76AF969327B4}" type="presParOf" srcId="{C43B4924-C6CD-764E-93B2-E74D48622D41}" destId="{FCD4A908-C727-FF45-AB53-4798917751A1}" srcOrd="5" destOrd="0" presId="urn:microsoft.com/office/officeart/2009/3/layout/HorizontalOrganizationChart#477"/>
    <dgm:cxn modelId="{65A4B7F8-72BF-6242-AC64-7C606D0B946D}" type="presParOf" srcId="{FCD4A908-C727-FF45-AB53-4798917751A1}" destId="{68FAFCC2-EFC9-9E4C-BDC5-0DDE69E5F486}" srcOrd="0" destOrd="0" presId="urn:microsoft.com/office/officeart/2009/3/layout/HorizontalOrganizationChart#477"/>
    <dgm:cxn modelId="{F6BAC7F8-32EA-0342-BD94-DB2DDA8D3F9A}" type="presParOf" srcId="{68FAFCC2-EFC9-9E4C-BDC5-0DDE69E5F486}" destId="{85B1B5FD-AA6A-1140-A0D7-A733A16FB835}" srcOrd="0" destOrd="0" presId="urn:microsoft.com/office/officeart/2009/3/layout/HorizontalOrganizationChart#477"/>
    <dgm:cxn modelId="{D557F376-047F-2941-8275-08638779BA9D}" type="presParOf" srcId="{68FAFCC2-EFC9-9E4C-BDC5-0DDE69E5F486}" destId="{819CF0FE-D16D-4C45-B058-EAA24D945514}" srcOrd="1" destOrd="0" presId="urn:microsoft.com/office/officeart/2009/3/layout/HorizontalOrganizationChart#477"/>
    <dgm:cxn modelId="{DABAA666-CEA3-7F4A-AA4B-F6760470B317}" type="presParOf" srcId="{FCD4A908-C727-FF45-AB53-4798917751A1}" destId="{4994E689-D922-FE43-9052-32D3B52BAB91}" srcOrd="1" destOrd="0" presId="urn:microsoft.com/office/officeart/2009/3/layout/HorizontalOrganizationChart#477"/>
    <dgm:cxn modelId="{E1E77B46-2538-464C-9050-65131996FA06}" type="presParOf" srcId="{4994E689-D922-FE43-9052-32D3B52BAB91}" destId="{D59FDE84-285F-FE4F-8AB2-EDD7F47F9932}" srcOrd="0" destOrd="0" presId="urn:microsoft.com/office/officeart/2009/3/layout/HorizontalOrganizationChart#477"/>
    <dgm:cxn modelId="{C30D5724-BA40-F847-AB69-548A56915046}" type="presParOf" srcId="{4994E689-D922-FE43-9052-32D3B52BAB91}" destId="{9CF95742-67DB-AD4A-837F-77F08B377EDF}" srcOrd="1" destOrd="0" presId="urn:microsoft.com/office/officeart/2009/3/layout/HorizontalOrganizationChart#477"/>
    <dgm:cxn modelId="{2B1FF394-0C9E-DA4B-BE3B-A6DB6DB76C0F}" type="presParOf" srcId="{9CF95742-67DB-AD4A-837F-77F08B377EDF}" destId="{EECDFC71-3EA5-9242-A43E-B47C1D9C9ADE}" srcOrd="0" destOrd="0" presId="urn:microsoft.com/office/officeart/2009/3/layout/HorizontalOrganizationChart#477"/>
    <dgm:cxn modelId="{10F41E97-6336-FD4A-AB7C-366148819D76}" type="presParOf" srcId="{EECDFC71-3EA5-9242-A43E-B47C1D9C9ADE}" destId="{E9D91006-09CE-5544-84B9-9C53A9FF5D65}" srcOrd="0" destOrd="0" presId="urn:microsoft.com/office/officeart/2009/3/layout/HorizontalOrganizationChart#477"/>
    <dgm:cxn modelId="{3A6F1C3C-DB1B-C343-8AEB-B71B0BEE27CC}" type="presParOf" srcId="{EECDFC71-3EA5-9242-A43E-B47C1D9C9ADE}" destId="{24066DAD-C35A-064D-91AA-27B81FA0C2AA}" srcOrd="1" destOrd="0" presId="urn:microsoft.com/office/officeart/2009/3/layout/HorizontalOrganizationChart#477"/>
    <dgm:cxn modelId="{008B23FE-4950-7A47-BF8A-97FA29D79FAE}" type="presParOf" srcId="{9CF95742-67DB-AD4A-837F-77F08B377EDF}" destId="{B4F52442-97A3-584B-B691-29A08A66F3D9}" srcOrd="1" destOrd="0" presId="urn:microsoft.com/office/officeart/2009/3/layout/HorizontalOrganizationChart#477"/>
    <dgm:cxn modelId="{83A51212-4938-B246-B9E0-AF0ABE001BA7}" type="presParOf" srcId="{9CF95742-67DB-AD4A-837F-77F08B377EDF}" destId="{FDC3BA59-3121-3046-9563-EC73549C4CDC}" srcOrd="2" destOrd="0" presId="urn:microsoft.com/office/officeart/2009/3/layout/HorizontalOrganizationChart#477"/>
    <dgm:cxn modelId="{E959A115-6ED2-B24C-B252-EB062C151273}" type="presParOf" srcId="{4994E689-D922-FE43-9052-32D3B52BAB91}" destId="{854B8E5E-2DEB-BA44-884A-29AA3C8F64C1}" srcOrd="2" destOrd="0" presId="urn:microsoft.com/office/officeart/2009/3/layout/HorizontalOrganizationChart#477"/>
    <dgm:cxn modelId="{22D20659-3528-1C4D-B1EC-A206FFAEAB03}" type="presParOf" srcId="{4994E689-D922-FE43-9052-32D3B52BAB91}" destId="{C52CD948-EDAB-4448-9A19-8CBB86976959}" srcOrd="3" destOrd="0" presId="urn:microsoft.com/office/officeart/2009/3/layout/HorizontalOrganizationChart#477"/>
    <dgm:cxn modelId="{E35DBAC6-AE66-E34D-9FD6-8C1419056DB6}" type="presParOf" srcId="{C52CD948-EDAB-4448-9A19-8CBB86976959}" destId="{52FF72C5-24E6-CC46-918D-48A53C786723}" srcOrd="0" destOrd="0" presId="urn:microsoft.com/office/officeart/2009/3/layout/HorizontalOrganizationChart#477"/>
    <dgm:cxn modelId="{F56047BB-5E30-B14B-8501-EC36EB6616BD}" type="presParOf" srcId="{52FF72C5-24E6-CC46-918D-48A53C786723}" destId="{7422A40C-D3B9-7746-A889-AD126BDEBFC4}" srcOrd="0" destOrd="0" presId="urn:microsoft.com/office/officeart/2009/3/layout/HorizontalOrganizationChart#477"/>
    <dgm:cxn modelId="{D9E4B511-D66C-E94E-96AA-223CAAE5A0E2}" type="presParOf" srcId="{52FF72C5-24E6-CC46-918D-48A53C786723}" destId="{E79CCC87-C27B-6142-8E60-C13C888AC1F7}" srcOrd="1" destOrd="0" presId="urn:microsoft.com/office/officeart/2009/3/layout/HorizontalOrganizationChart#477"/>
    <dgm:cxn modelId="{D0FFD739-E951-4843-A0AF-C14C1370D7AA}" type="presParOf" srcId="{C52CD948-EDAB-4448-9A19-8CBB86976959}" destId="{09A99022-907C-5441-AB7C-D79400765301}" srcOrd="1" destOrd="0" presId="urn:microsoft.com/office/officeart/2009/3/layout/HorizontalOrganizationChart#477"/>
    <dgm:cxn modelId="{35BA6FD1-1968-3742-99AD-A7B029272F2E}" type="presParOf" srcId="{C52CD948-EDAB-4448-9A19-8CBB86976959}" destId="{A468AF0F-26EC-2442-B837-33898DA4A3DD}" srcOrd="2" destOrd="0" presId="urn:microsoft.com/office/officeart/2009/3/layout/HorizontalOrganizationChart#477"/>
    <dgm:cxn modelId="{E9AD38F1-CFC0-A243-B4AC-4130F7F09EE4}" type="presParOf" srcId="{4994E689-D922-FE43-9052-32D3B52BAB91}" destId="{12E8C9A9-8EDB-E344-B2EC-CD66A19CBB24}" srcOrd="4" destOrd="0" presId="urn:microsoft.com/office/officeart/2009/3/layout/HorizontalOrganizationChart#477"/>
    <dgm:cxn modelId="{0F9DE0BC-7DB8-274E-B841-BC2CD206E37D}" type="presParOf" srcId="{4994E689-D922-FE43-9052-32D3B52BAB91}" destId="{CC209D47-D432-9646-89ED-7E2D04A9489A}" srcOrd="5" destOrd="0" presId="urn:microsoft.com/office/officeart/2009/3/layout/HorizontalOrganizationChart#477"/>
    <dgm:cxn modelId="{91BA17D4-9182-5B4C-B5AF-6A4F3834D72A}" type="presParOf" srcId="{CC209D47-D432-9646-89ED-7E2D04A9489A}" destId="{5603D7DD-90B6-B042-9393-4E87CF49CBD7}" srcOrd="0" destOrd="0" presId="urn:microsoft.com/office/officeart/2009/3/layout/HorizontalOrganizationChart#477"/>
    <dgm:cxn modelId="{94BABE7D-6ECF-2D4A-AB76-9E0AD13BAFA6}" type="presParOf" srcId="{5603D7DD-90B6-B042-9393-4E87CF49CBD7}" destId="{C10D107D-8A22-E44B-A0B7-E10072006BCF}" srcOrd="0" destOrd="0" presId="urn:microsoft.com/office/officeart/2009/3/layout/HorizontalOrganizationChart#477"/>
    <dgm:cxn modelId="{DFE463B7-51A6-3D46-A698-6E8BBF5E6BCE}" type="presParOf" srcId="{5603D7DD-90B6-B042-9393-4E87CF49CBD7}" destId="{277915C3-D9D9-4748-BB1F-7AC3DC54B8AF}" srcOrd="1" destOrd="0" presId="urn:microsoft.com/office/officeart/2009/3/layout/HorizontalOrganizationChart#477"/>
    <dgm:cxn modelId="{A10ED172-57C3-464E-9E6D-B194FE4AE827}" type="presParOf" srcId="{CC209D47-D432-9646-89ED-7E2D04A9489A}" destId="{6DAA0A40-A935-AB41-855B-8E3FCD932D5C}" srcOrd="1" destOrd="0" presId="urn:microsoft.com/office/officeart/2009/3/layout/HorizontalOrganizationChart#477"/>
    <dgm:cxn modelId="{7BF0690E-A3D0-4344-8486-B4316B65A85E}" type="presParOf" srcId="{CC209D47-D432-9646-89ED-7E2D04A9489A}" destId="{4BBABA91-A110-EF44-A803-CFDA3836FB9F}" srcOrd="2" destOrd="0" presId="urn:microsoft.com/office/officeart/2009/3/layout/HorizontalOrganizationChart#477"/>
    <dgm:cxn modelId="{5D287D97-BDF4-FF4E-94C3-8D9954D4A9BD}" type="presParOf" srcId="{FCD4A908-C727-FF45-AB53-4798917751A1}" destId="{5F0D93E7-27B7-4846-AAE9-4F057AE2C8BD}" srcOrd="2" destOrd="0" presId="urn:microsoft.com/office/officeart/2009/3/layout/HorizontalOrganizationChart#477"/>
    <dgm:cxn modelId="{766B7BAB-F720-A94A-9A10-C2CF4DDC2B9B}" type="presParOf" srcId="{1C681374-7D97-844E-A098-9114C055AA0C}" destId="{1B17B99C-4B2C-9B40-981F-143B2B06EAAC}" srcOrd="2" destOrd="0" presId="urn:microsoft.com/office/officeart/2009/3/layout/HorizontalOrganizationChart#477"/>
    <dgm:cxn modelId="{3EC4CEC4-5713-E149-8DF8-9A3FA2DD7181}" type="presParOf" srcId="{D50235A7-A46E-F142-9483-6FBD96691DB1}" destId="{A053DC34-145E-0A4D-8C06-18D4674D29CB}" srcOrd="2" destOrd="0" presId="urn:microsoft.com/office/officeart/2009/3/layout/HorizontalOrganizationChart#47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5" loCatId="" qsTypeId="urn:microsoft.com/office/officeart/2005/8/quickstyle/simple1#514" qsCatId="simple" csTypeId="urn:microsoft.com/office/officeart/2005/8/colors/accent2_1#248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type="par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D228E37A-524E-8242-AADA-04E6375E4018}" type="sib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历史地位</a:t>
          </a:r>
          <a:endParaRPr lang="zh-CN" altLang="en-US" dirty="0">
            <a:solidFill>
              <a:schemeClr val="bg1"/>
            </a:solidFill>
          </a:endParaRPr>
        </a:p>
      </dgm:t>
    </dgm:pt>
    <dgm:pt modelId="{4844B310-E988-EC4C-B5D3-DF20E0B68F6F}" type="par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F8EB2B43-39D4-1946-BB3C-18D2F7C0A0FC}" type="sib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 smtClean="0"/>
            <a:t>必然性和长期性</a:t>
          </a:r>
          <a:endParaRPr lang="zh-CN" altLang="en-US" dirty="0"/>
        </a:p>
      </dgm:t>
    </dgm:pt>
    <dgm:pt modelId="{94122226-67BE-A24F-BE0C-3C0010805A87}" type="par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64C45A30-FD5F-F148-B748-0A07689A0B48}" type="sib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EF988-9520-DD40-9524-396270AE09CA}" type="pres">
      <dgm:prSet presAssocID="{924F4E09-1107-3548-AEF6-F3F3463DE26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C794B68C-B5BD-4188-BCB3-509E38D58739}" type="presOf" srcId="{924F4E09-1107-3548-AEF6-F3F3463DE267}" destId="{F31EF988-9520-DD40-9524-396270AE09CA}" srcOrd="1" destOrd="0" presId="urn:microsoft.com/office/officeart/2009/3/layout/HorizontalOrganizationChart#485"/>
    <dgm:cxn modelId="{EA3BD562-A69A-4009-87BB-CCCB0D4ED0C4}" type="presOf" srcId="{4844B310-E988-EC4C-B5D3-DF20E0B68F6F}" destId="{3CA5FE8B-9A38-9947-A427-53F42EB27452}" srcOrd="0" destOrd="0" presId="urn:microsoft.com/office/officeart/2009/3/layout/HorizontalOrganizationChart#485"/>
    <dgm:cxn modelId="{D8147588-059B-4B52-99D0-D251DF8E2F67}" type="presOf" srcId="{94122226-67BE-A24F-BE0C-3C0010805A87}" destId="{18318C93-F796-8343-A715-19CFCBBA4CBB}" srcOrd="0" destOrd="0" presId="urn:microsoft.com/office/officeart/2009/3/layout/HorizontalOrganizationChart#485"/>
    <dgm:cxn modelId="{9799A01F-5279-4304-81DC-0FC2624DA5AA}" type="presOf" srcId="{84F87E59-0C0C-4F4F-B431-7EA1112D8FD6}" destId="{1F0E4DE5-600B-0C48-B6B1-B09D4654C32C}" srcOrd="1" destOrd="0" presId="urn:microsoft.com/office/officeart/2009/3/layout/HorizontalOrganizationChart#485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2DD37414-3ECA-4BE7-99B3-CA88DFE1D6F5}" type="presOf" srcId="{C168B235-D33F-FE41-B10C-37183127C726}" destId="{01E5E413-1ACA-494B-BE7A-8713F3152CCE}" srcOrd="0" destOrd="0" presId="urn:microsoft.com/office/officeart/2009/3/layout/HorizontalOrganizationChart#485"/>
    <dgm:cxn modelId="{3051388C-76E3-463E-8F02-BCA4E778FFA9}" type="presOf" srcId="{C168B235-D33F-FE41-B10C-37183127C726}" destId="{7CE6545F-7976-6B4C-BF38-EFD12B1EFCAA}" srcOrd="1" destOrd="0" presId="urn:microsoft.com/office/officeart/2009/3/layout/HorizontalOrganizationChart#485"/>
    <dgm:cxn modelId="{F5045420-675A-4901-82C4-C5819EC17D48}" type="presOf" srcId="{924F4E09-1107-3548-AEF6-F3F3463DE267}" destId="{6F1F089B-AC70-0345-8BF2-9AA728EF37B3}" srcOrd="0" destOrd="0" presId="urn:microsoft.com/office/officeart/2009/3/layout/HorizontalOrganizationChart#485"/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F6FF271A-8F8B-42A0-87D3-15060D3EC5FE}" type="presOf" srcId="{84F87E59-0C0C-4F4F-B431-7EA1112D8FD6}" destId="{750D20D2-3790-A44B-B8BF-99C4AFE9B85B}" srcOrd="0" destOrd="0" presId="urn:microsoft.com/office/officeart/2009/3/layout/HorizontalOrganizationChart#485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4E79B8FE-FC55-4542-8BB4-5E156F112878}" type="presOf" srcId="{541B3879-EA88-C947-B53F-E94F02A53734}" destId="{0DEA1396-BCB3-7D47-8A43-1B33C6E231B8}" srcOrd="0" destOrd="0" presId="urn:microsoft.com/office/officeart/2009/3/layout/HorizontalOrganizationChart#485"/>
    <dgm:cxn modelId="{E3D2F28D-3FF2-4F4D-9B5D-0DCE2BFB3F18}" type="presParOf" srcId="{0DEA1396-BCB3-7D47-8A43-1B33C6E231B8}" destId="{996BD759-A43A-CD49-974B-50CDDFA568F6}" srcOrd="0" destOrd="0" presId="urn:microsoft.com/office/officeart/2009/3/layout/HorizontalOrganizationChart#485"/>
    <dgm:cxn modelId="{43968F81-CE32-4E74-A18D-AF149BC7E83D}" type="presParOf" srcId="{996BD759-A43A-CD49-974B-50CDDFA568F6}" destId="{B66F286F-B463-3440-B35D-A0062758569E}" srcOrd="0" destOrd="0" presId="urn:microsoft.com/office/officeart/2009/3/layout/HorizontalOrganizationChart#485"/>
    <dgm:cxn modelId="{CC3C791C-7D15-489D-9713-F1413D4BDEEB}" type="presParOf" srcId="{B66F286F-B463-3440-B35D-A0062758569E}" destId="{6F1F089B-AC70-0345-8BF2-9AA728EF37B3}" srcOrd="0" destOrd="0" presId="urn:microsoft.com/office/officeart/2009/3/layout/HorizontalOrganizationChart#485"/>
    <dgm:cxn modelId="{F10A1105-5230-4B86-BDD3-0C7107EBE395}" type="presParOf" srcId="{B66F286F-B463-3440-B35D-A0062758569E}" destId="{F31EF988-9520-DD40-9524-396270AE09CA}" srcOrd="1" destOrd="0" presId="urn:microsoft.com/office/officeart/2009/3/layout/HorizontalOrganizationChart#485"/>
    <dgm:cxn modelId="{DD7FC81E-F527-4FED-BC8B-AA234F204C35}" type="presParOf" srcId="{996BD759-A43A-CD49-974B-50CDDFA568F6}" destId="{7B1961A2-51A4-8D44-9AF9-D7AD22DB41E2}" srcOrd="1" destOrd="0" presId="urn:microsoft.com/office/officeart/2009/3/layout/HorizontalOrganizationChart#485"/>
    <dgm:cxn modelId="{AB2A71C5-9529-49A4-B36A-A76B84D248A1}" type="presParOf" srcId="{7B1961A2-51A4-8D44-9AF9-D7AD22DB41E2}" destId="{3CA5FE8B-9A38-9947-A427-53F42EB27452}" srcOrd="0" destOrd="0" presId="urn:microsoft.com/office/officeart/2009/3/layout/HorizontalOrganizationChart#485"/>
    <dgm:cxn modelId="{53DDC380-83C8-44C1-BE73-4D28581FC38A}" type="presParOf" srcId="{7B1961A2-51A4-8D44-9AF9-D7AD22DB41E2}" destId="{097A5D47-6546-8F46-93E4-BF56DD6849D6}" srcOrd="1" destOrd="0" presId="urn:microsoft.com/office/officeart/2009/3/layout/HorizontalOrganizationChart#485"/>
    <dgm:cxn modelId="{E22B65D7-CE01-4E01-B309-A6EEE0EA1411}" type="presParOf" srcId="{097A5D47-6546-8F46-93E4-BF56DD6849D6}" destId="{757A20AF-B191-3647-9039-032A43F83372}" srcOrd="0" destOrd="0" presId="urn:microsoft.com/office/officeart/2009/3/layout/HorizontalOrganizationChart#485"/>
    <dgm:cxn modelId="{EF6798C1-B541-4ED8-A079-553B0633AD67}" type="presParOf" srcId="{757A20AF-B191-3647-9039-032A43F83372}" destId="{01E5E413-1ACA-494B-BE7A-8713F3152CCE}" srcOrd="0" destOrd="0" presId="urn:microsoft.com/office/officeart/2009/3/layout/HorizontalOrganizationChart#485"/>
    <dgm:cxn modelId="{974905B4-6883-4346-9304-D4687C669163}" type="presParOf" srcId="{757A20AF-B191-3647-9039-032A43F83372}" destId="{7CE6545F-7976-6B4C-BF38-EFD12B1EFCAA}" srcOrd="1" destOrd="0" presId="urn:microsoft.com/office/officeart/2009/3/layout/HorizontalOrganizationChart#485"/>
    <dgm:cxn modelId="{E49D5920-A307-492A-A821-200A5ACFE93F}" type="presParOf" srcId="{097A5D47-6546-8F46-93E4-BF56DD6849D6}" destId="{89EF3B97-BEC2-1D4C-AC2D-E4D8DA7ECC10}" srcOrd="1" destOrd="0" presId="urn:microsoft.com/office/officeart/2009/3/layout/HorizontalOrganizationChart#485"/>
    <dgm:cxn modelId="{8557057F-79CD-4A17-BF5C-05F20E71532C}" type="presParOf" srcId="{097A5D47-6546-8F46-93E4-BF56DD6849D6}" destId="{8FBC3FFB-46C5-1B40-A93F-6C52963197F2}" srcOrd="2" destOrd="0" presId="urn:microsoft.com/office/officeart/2009/3/layout/HorizontalOrganizationChart#485"/>
    <dgm:cxn modelId="{35469D94-14F4-4035-AD3D-5E387F978D16}" type="presParOf" srcId="{7B1961A2-51A4-8D44-9AF9-D7AD22DB41E2}" destId="{18318C93-F796-8343-A715-19CFCBBA4CBB}" srcOrd="2" destOrd="0" presId="urn:microsoft.com/office/officeart/2009/3/layout/HorizontalOrganizationChart#485"/>
    <dgm:cxn modelId="{CE5A0257-DEA6-4B8C-AE12-86299EE1625A}" type="presParOf" srcId="{7B1961A2-51A4-8D44-9AF9-D7AD22DB41E2}" destId="{16A1F145-9233-B244-AE9E-1F7EE6CC9207}" srcOrd="3" destOrd="0" presId="urn:microsoft.com/office/officeart/2009/3/layout/HorizontalOrganizationChart#485"/>
    <dgm:cxn modelId="{85653D8C-5D15-4300-BFDA-684F80509E0D}" type="presParOf" srcId="{16A1F145-9233-B244-AE9E-1F7EE6CC9207}" destId="{B25F4B7C-A8D9-EC44-9565-E34F312271F8}" srcOrd="0" destOrd="0" presId="urn:microsoft.com/office/officeart/2009/3/layout/HorizontalOrganizationChart#485"/>
    <dgm:cxn modelId="{1E0FCBB6-0759-4BDE-9DAA-6E1929E04D39}" type="presParOf" srcId="{B25F4B7C-A8D9-EC44-9565-E34F312271F8}" destId="{750D20D2-3790-A44B-B8BF-99C4AFE9B85B}" srcOrd="0" destOrd="0" presId="urn:microsoft.com/office/officeart/2009/3/layout/HorizontalOrganizationChart#485"/>
    <dgm:cxn modelId="{A58A6969-366F-4B9C-90A4-DC0993C74CF8}" type="presParOf" srcId="{B25F4B7C-A8D9-EC44-9565-E34F312271F8}" destId="{1F0E4DE5-600B-0C48-B6B1-B09D4654C32C}" srcOrd="1" destOrd="0" presId="urn:microsoft.com/office/officeart/2009/3/layout/HorizontalOrganizationChart#485"/>
    <dgm:cxn modelId="{BA06A0ED-5121-4BF1-A188-761B9F31A3D7}" type="presParOf" srcId="{16A1F145-9233-B244-AE9E-1F7EE6CC9207}" destId="{C1C4D7C6-7B6A-0D4A-9239-0DF57416CDAE}" srcOrd="1" destOrd="0" presId="urn:microsoft.com/office/officeart/2009/3/layout/HorizontalOrganizationChart#485"/>
    <dgm:cxn modelId="{432F74CF-D491-432C-8B53-333F50E17807}" type="presParOf" srcId="{16A1F145-9233-B244-AE9E-1F7EE6CC9207}" destId="{422A9F24-FEB8-6D46-B1A0-BD4C97A1FB6F}" srcOrd="2" destOrd="0" presId="urn:microsoft.com/office/officeart/2009/3/layout/HorizontalOrganizationChart#485"/>
    <dgm:cxn modelId="{788C2013-ED4A-4A6D-AF82-A247631A3099}" type="presParOf" srcId="{996BD759-A43A-CD49-974B-50CDDFA568F6}" destId="{77C1E300-01B2-614A-8E3D-B24486AE4F7E}" srcOrd="2" destOrd="0" presId="urn:microsoft.com/office/officeart/2009/3/layout/HorizontalOrganizationChart#48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208" loCatId="" qsTypeId="urn:microsoft.com/office/officeart/2005/8/quickstyle/simple1#210" qsCatId="simple" csTypeId="urn:microsoft.com/office/officeart/2005/8/colors/accent2_1#216" csCatId="accent2" phldr="1"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type="par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D228E37A-524E-8242-AADA-04E6375E4018}" type="sib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历史地位</a:t>
          </a:r>
          <a:endParaRPr lang="zh-CN" altLang="en-US" dirty="0">
            <a:solidFill>
              <a:schemeClr val="tx1"/>
            </a:solidFill>
          </a:endParaRPr>
        </a:p>
      </dgm:t>
    </dgm:pt>
    <dgm:pt modelId="{4844B310-E988-EC4C-B5D3-DF20E0B68F6F}" type="par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F8EB2B43-39D4-1946-BB3C-18D2F7C0A0FC}" type="sib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必然性和长期性</a:t>
          </a:r>
          <a:endParaRPr lang="zh-CN" altLang="en-US" dirty="0">
            <a:solidFill>
              <a:schemeClr val="bg1"/>
            </a:solidFill>
          </a:endParaRPr>
        </a:p>
      </dgm:t>
    </dgm:pt>
    <dgm:pt modelId="{94122226-67BE-A24F-BE0C-3C0010805A87}" type="par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64C45A30-FD5F-F148-B748-0A07689A0B48}" type="sib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96BD759-A43A-CD49-974B-50CDDFA568F6}" type="pres">
      <dgm:prSet presAssocID="{924F4E09-1107-3548-AEF6-F3F3463DE267}" presName="hierRoot1" presStyleCnt="0">
        <dgm:presLayoutVars>
          <dgm:hierBranch val="init"/>
        </dgm:presLayoutVars>
      </dgm:prSet>
      <dgm:spPr/>
    </dgm:pt>
    <dgm:pt modelId="{B66F286F-B463-3440-B35D-A0062758569E}" type="pres">
      <dgm:prSet presAssocID="{924F4E09-1107-3548-AEF6-F3F3463DE267}" presName="rootComposite1" presStyleCnt="0"/>
      <dgm:spPr/>
    </dgm:pt>
    <dgm:pt modelId="{6F1F089B-AC70-0345-8BF2-9AA728EF37B3}" type="pres">
      <dgm:prSet presAssocID="{924F4E09-1107-3548-AEF6-F3F3463DE267}" presName="rootText1" presStyleLbl="node0" presStyleIdx="0" presStyleCnt="1" custScaleX="1142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1EF988-9520-DD40-9524-396270AE09CA}" type="pres">
      <dgm:prSet presAssocID="{924F4E09-1107-3548-AEF6-F3F3463DE26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B1961A2-51A4-8D44-9AF9-D7AD22DB41E2}" type="pres">
      <dgm:prSet presAssocID="{924F4E09-1107-3548-AEF6-F3F3463DE267}" presName="hierChild2" presStyleCnt="0"/>
      <dgm:spPr/>
    </dgm:pt>
    <dgm:pt modelId="{3CA5FE8B-9A38-9947-A427-53F42EB27452}" type="pres">
      <dgm:prSet presAssocID="{4844B310-E988-EC4C-B5D3-DF20E0B68F6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77C1E300-01B2-614A-8E3D-B24486AE4F7E}" type="pres">
      <dgm:prSet presAssocID="{924F4E09-1107-3548-AEF6-F3F3463DE267}" presName="hierChild3" presStyleCnt="0"/>
      <dgm:spPr/>
    </dgm:pt>
  </dgm:ptLst>
  <dgm:cxnLst>
    <dgm:cxn modelId="{AC323C06-98F0-4EC9-ACF5-5032AA4BD0F5}" type="presOf" srcId="{924F4E09-1107-3548-AEF6-F3F3463DE267}" destId="{6F1F089B-AC70-0345-8BF2-9AA728EF37B3}" srcOrd="0" destOrd="0" presId="urn:microsoft.com/office/officeart/2009/3/layout/HorizontalOrganizationChart#208"/>
    <dgm:cxn modelId="{23F52062-D375-7D46-A2A7-FFAD6D612F77}" srcId="{541B3879-EA88-C947-B53F-E94F02A53734}" destId="{924F4E09-1107-3548-AEF6-F3F3463DE267}" srcOrd="0" destOrd="0" parTransId="{E2F5B4FB-B88A-B84C-BEA6-EE41FB5D9B6F}" sibTransId="{D228E37A-524E-8242-AADA-04E6375E4018}"/>
    <dgm:cxn modelId="{B267699A-99B8-44F8-9904-52CE64340DA8}" type="presOf" srcId="{84F87E59-0C0C-4F4F-B431-7EA1112D8FD6}" destId="{1F0E4DE5-600B-0C48-B6B1-B09D4654C32C}" srcOrd="1" destOrd="0" presId="urn:microsoft.com/office/officeart/2009/3/layout/HorizontalOrganizationChart#208"/>
    <dgm:cxn modelId="{2A268AD4-AB77-43C6-A07F-822A6338732D}" type="presOf" srcId="{84F87E59-0C0C-4F4F-B431-7EA1112D8FD6}" destId="{750D20D2-3790-A44B-B8BF-99C4AFE9B85B}" srcOrd="0" destOrd="0" presId="urn:microsoft.com/office/officeart/2009/3/layout/HorizontalOrganizationChart#208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468E8089-37F4-4970-A354-AB30F0ED6947}" type="presOf" srcId="{C168B235-D33F-FE41-B10C-37183127C726}" destId="{7CE6545F-7976-6B4C-BF38-EFD12B1EFCAA}" srcOrd="1" destOrd="0" presId="urn:microsoft.com/office/officeart/2009/3/layout/HorizontalOrganizationChart#208"/>
    <dgm:cxn modelId="{11854090-DC4B-4FA6-A968-45D418AE7648}" type="presOf" srcId="{C168B235-D33F-FE41-B10C-37183127C726}" destId="{01E5E413-1ACA-494B-BE7A-8713F3152CCE}" srcOrd="0" destOrd="0" presId="urn:microsoft.com/office/officeart/2009/3/layout/HorizontalOrganizationChart#208"/>
    <dgm:cxn modelId="{5B976813-65F4-4F74-A8B2-2E2E6F058896}" type="presOf" srcId="{924F4E09-1107-3548-AEF6-F3F3463DE267}" destId="{F31EF988-9520-DD40-9524-396270AE09CA}" srcOrd="1" destOrd="0" presId="urn:microsoft.com/office/officeart/2009/3/layout/HorizontalOrganizationChart#208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4B1E35C2-C2A9-4ADF-8633-CEBAB038440F}" type="presOf" srcId="{541B3879-EA88-C947-B53F-E94F02A53734}" destId="{0DEA1396-BCB3-7D47-8A43-1B33C6E231B8}" srcOrd="0" destOrd="0" presId="urn:microsoft.com/office/officeart/2009/3/layout/HorizontalOrganizationChart#208"/>
    <dgm:cxn modelId="{50F0CEDA-3D1A-4980-AE84-17FB4F3364B2}" type="presOf" srcId="{4844B310-E988-EC4C-B5D3-DF20E0B68F6F}" destId="{3CA5FE8B-9A38-9947-A427-53F42EB27452}" srcOrd="0" destOrd="0" presId="urn:microsoft.com/office/officeart/2009/3/layout/HorizontalOrganizationChart#208"/>
    <dgm:cxn modelId="{705726C0-CF11-4388-B466-59D58855DC71}" type="presOf" srcId="{94122226-67BE-A24F-BE0C-3C0010805A87}" destId="{18318C93-F796-8343-A715-19CFCBBA4CBB}" srcOrd="0" destOrd="0" presId="urn:microsoft.com/office/officeart/2009/3/layout/HorizontalOrganizationChart#208"/>
    <dgm:cxn modelId="{0FC30F90-40C8-4DCD-974E-C09DDF9857BC}" type="presParOf" srcId="{0DEA1396-BCB3-7D47-8A43-1B33C6E231B8}" destId="{996BD759-A43A-CD49-974B-50CDDFA568F6}" srcOrd="0" destOrd="0" presId="urn:microsoft.com/office/officeart/2009/3/layout/HorizontalOrganizationChart#208"/>
    <dgm:cxn modelId="{91448B3D-D168-45DA-9C0C-E2CAECA949D4}" type="presParOf" srcId="{996BD759-A43A-CD49-974B-50CDDFA568F6}" destId="{B66F286F-B463-3440-B35D-A0062758569E}" srcOrd="0" destOrd="0" presId="urn:microsoft.com/office/officeart/2009/3/layout/HorizontalOrganizationChart#208"/>
    <dgm:cxn modelId="{B38EDB49-529B-42BA-B6C4-83DEAF4644CD}" type="presParOf" srcId="{B66F286F-B463-3440-B35D-A0062758569E}" destId="{6F1F089B-AC70-0345-8BF2-9AA728EF37B3}" srcOrd="0" destOrd="0" presId="urn:microsoft.com/office/officeart/2009/3/layout/HorizontalOrganizationChart#208"/>
    <dgm:cxn modelId="{463718C3-172D-4BAD-A4B9-69E08A1A24F2}" type="presParOf" srcId="{B66F286F-B463-3440-B35D-A0062758569E}" destId="{F31EF988-9520-DD40-9524-396270AE09CA}" srcOrd="1" destOrd="0" presId="urn:microsoft.com/office/officeart/2009/3/layout/HorizontalOrganizationChart#208"/>
    <dgm:cxn modelId="{88DB0242-21A5-4984-825C-4895F611722E}" type="presParOf" srcId="{996BD759-A43A-CD49-974B-50CDDFA568F6}" destId="{7B1961A2-51A4-8D44-9AF9-D7AD22DB41E2}" srcOrd="1" destOrd="0" presId="urn:microsoft.com/office/officeart/2009/3/layout/HorizontalOrganizationChart#208"/>
    <dgm:cxn modelId="{44334564-6B1A-47EF-8145-73A57F4E2FC7}" type="presParOf" srcId="{7B1961A2-51A4-8D44-9AF9-D7AD22DB41E2}" destId="{3CA5FE8B-9A38-9947-A427-53F42EB27452}" srcOrd="0" destOrd="0" presId="urn:microsoft.com/office/officeart/2009/3/layout/HorizontalOrganizationChart#208"/>
    <dgm:cxn modelId="{A53C2639-EA5D-4DBA-87F7-AB901020C505}" type="presParOf" srcId="{7B1961A2-51A4-8D44-9AF9-D7AD22DB41E2}" destId="{097A5D47-6546-8F46-93E4-BF56DD6849D6}" srcOrd="1" destOrd="0" presId="urn:microsoft.com/office/officeart/2009/3/layout/HorizontalOrganizationChart#208"/>
    <dgm:cxn modelId="{C2387EAD-5CDF-4F44-86F2-5F9CA214FE29}" type="presParOf" srcId="{097A5D47-6546-8F46-93E4-BF56DD6849D6}" destId="{757A20AF-B191-3647-9039-032A43F83372}" srcOrd="0" destOrd="0" presId="urn:microsoft.com/office/officeart/2009/3/layout/HorizontalOrganizationChart#208"/>
    <dgm:cxn modelId="{D6C454F9-49EB-4B00-BF38-3BFAE33F289C}" type="presParOf" srcId="{757A20AF-B191-3647-9039-032A43F83372}" destId="{01E5E413-1ACA-494B-BE7A-8713F3152CCE}" srcOrd="0" destOrd="0" presId="urn:microsoft.com/office/officeart/2009/3/layout/HorizontalOrganizationChart#208"/>
    <dgm:cxn modelId="{027474D5-7A30-459E-8FDE-C3A156FCF976}" type="presParOf" srcId="{757A20AF-B191-3647-9039-032A43F83372}" destId="{7CE6545F-7976-6B4C-BF38-EFD12B1EFCAA}" srcOrd="1" destOrd="0" presId="urn:microsoft.com/office/officeart/2009/3/layout/HorizontalOrganizationChart#208"/>
    <dgm:cxn modelId="{4203B7CF-1E4D-4D1D-B840-5CFC8A7CFB6E}" type="presParOf" srcId="{097A5D47-6546-8F46-93E4-BF56DD6849D6}" destId="{89EF3B97-BEC2-1D4C-AC2D-E4D8DA7ECC10}" srcOrd="1" destOrd="0" presId="urn:microsoft.com/office/officeart/2009/3/layout/HorizontalOrganizationChart#208"/>
    <dgm:cxn modelId="{B6A840E0-CDAA-4930-BBFD-35667425F03E}" type="presParOf" srcId="{097A5D47-6546-8F46-93E4-BF56DD6849D6}" destId="{8FBC3FFB-46C5-1B40-A93F-6C52963197F2}" srcOrd="2" destOrd="0" presId="urn:microsoft.com/office/officeart/2009/3/layout/HorizontalOrganizationChart#208"/>
    <dgm:cxn modelId="{50508FAB-6D7F-4A64-8723-8D2D3859F7BF}" type="presParOf" srcId="{7B1961A2-51A4-8D44-9AF9-D7AD22DB41E2}" destId="{18318C93-F796-8343-A715-19CFCBBA4CBB}" srcOrd="2" destOrd="0" presId="urn:microsoft.com/office/officeart/2009/3/layout/HorizontalOrganizationChart#208"/>
    <dgm:cxn modelId="{E681C237-0E66-42D1-B8F9-6ED9F9FD4C97}" type="presParOf" srcId="{7B1961A2-51A4-8D44-9AF9-D7AD22DB41E2}" destId="{16A1F145-9233-B244-AE9E-1F7EE6CC9207}" srcOrd="3" destOrd="0" presId="urn:microsoft.com/office/officeart/2009/3/layout/HorizontalOrganizationChart#208"/>
    <dgm:cxn modelId="{81593A74-5CF9-42B7-9BB3-8A5D53DC5C97}" type="presParOf" srcId="{16A1F145-9233-B244-AE9E-1F7EE6CC9207}" destId="{B25F4B7C-A8D9-EC44-9565-E34F312271F8}" srcOrd="0" destOrd="0" presId="urn:microsoft.com/office/officeart/2009/3/layout/HorizontalOrganizationChart#208"/>
    <dgm:cxn modelId="{4DDDC0E7-F8F1-4691-BBDB-788A1360750A}" type="presParOf" srcId="{B25F4B7C-A8D9-EC44-9565-E34F312271F8}" destId="{750D20D2-3790-A44B-B8BF-99C4AFE9B85B}" srcOrd="0" destOrd="0" presId="urn:microsoft.com/office/officeart/2009/3/layout/HorizontalOrganizationChart#208"/>
    <dgm:cxn modelId="{0D6A26A4-D3A5-4897-845E-F95859AF7F56}" type="presParOf" srcId="{B25F4B7C-A8D9-EC44-9565-E34F312271F8}" destId="{1F0E4DE5-600B-0C48-B6B1-B09D4654C32C}" srcOrd="1" destOrd="0" presId="urn:microsoft.com/office/officeart/2009/3/layout/HorizontalOrganizationChart#208"/>
    <dgm:cxn modelId="{5C56731E-084F-4EED-9692-22E000423AA6}" type="presParOf" srcId="{16A1F145-9233-B244-AE9E-1F7EE6CC9207}" destId="{C1C4D7C6-7B6A-0D4A-9239-0DF57416CDAE}" srcOrd="1" destOrd="0" presId="urn:microsoft.com/office/officeart/2009/3/layout/HorizontalOrganizationChart#208"/>
    <dgm:cxn modelId="{EBE188E6-61CB-4D35-BFC6-AEB316CBF7D7}" type="presParOf" srcId="{16A1F145-9233-B244-AE9E-1F7EE6CC9207}" destId="{422A9F24-FEB8-6D46-B1A0-BD4C97A1FB6F}" srcOrd="2" destOrd="0" presId="urn:microsoft.com/office/officeart/2009/3/layout/HorizontalOrganizationChart#208"/>
    <dgm:cxn modelId="{45420502-FEE3-40F1-91E2-5142B0D73FD7}" type="presParOf" srcId="{996BD759-A43A-CD49-974B-50CDDFA568F6}" destId="{77C1E300-01B2-614A-8E3D-B24486AE4F7E}" srcOrd="2" destOrd="0" presId="urn:microsoft.com/office/officeart/2009/3/layout/HorizontalOrganizationChart#20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6" loCatId="" qsTypeId="urn:microsoft.com/office/officeart/2005/8/quickstyle/simple1#515" qsCatId="simple" csTypeId="urn:microsoft.com/office/officeart/2005/8/colors/accent2_1#249" csCatId="accent2" phldr="1"/>
      <dgm:spPr/>
      <dgm:t>
        <a:bodyPr/>
        <a:lstStyle/>
        <a:p>
          <a:endParaRPr lang="zh-CN" altLang="en-US"/>
        </a:p>
      </dgm:t>
    </dgm:pt>
    <dgm:pt modelId="{0D0AE09D-EA23-FE4C-83A1-C8623B7DED0D}">
      <dgm:prSet phldrT="[文本]"/>
      <dgm:spPr/>
      <dgm:t>
        <a:bodyPr/>
        <a:lstStyle/>
        <a:p>
          <a:r>
            <a:rPr lang="en-US" altLang="zh-CN" dirty="0" smtClean="0"/>
            <a:t>5-</a:t>
          </a:r>
          <a:r>
            <a:rPr lang="zh-CN" altLang="en-US" dirty="0" smtClean="0"/>
            <a:t>资本主义发展的历史进程</a:t>
          </a:r>
          <a:endParaRPr lang="zh-CN" altLang="en-US" dirty="0"/>
        </a:p>
      </dgm:t>
    </dgm:pt>
    <dgm:pt modelId="{13451C9F-2BFC-4444-9045-7A80CCBA7127}" type="parTrans" cxnId="{D6050859-DD84-8644-A7FB-E27063A1B5F6}">
      <dgm:prSet/>
      <dgm:spPr/>
      <dgm:t>
        <a:bodyPr/>
        <a:lstStyle/>
        <a:p>
          <a:endParaRPr lang="zh-CN" altLang="en-US"/>
        </a:p>
      </dgm:t>
    </dgm:pt>
    <dgm:pt modelId="{1F5D2DEA-7D20-2548-9097-56127E00F5C8}" type="sibTrans" cxnId="{D6050859-DD84-8644-A7FB-E27063A1B5F6}">
      <dgm:prSet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type="par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95BFEBFB-7E17-654A-B3A7-7C8AA67CB532}" type="sib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type="par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D228E37A-524E-8242-AADA-04E6375E4018}" type="sib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/>
      <dgm:t>
        <a:bodyPr/>
        <a:lstStyle/>
        <a:p>
          <a:r>
            <a:rPr lang="zh-CN" altLang="en-US" dirty="0" smtClean="0"/>
            <a:t>历史地位</a:t>
          </a:r>
          <a:endParaRPr lang="zh-CN" altLang="en-US" dirty="0"/>
        </a:p>
      </dgm:t>
    </dgm:pt>
    <dgm:pt modelId="{4844B310-E988-EC4C-B5D3-DF20E0B68F6F}" type="par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F8EB2B43-39D4-1946-BB3C-18D2F7C0A0FC}" type="sib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 smtClean="0"/>
            <a:t>必然性和长期性</a:t>
          </a:r>
          <a:endParaRPr lang="zh-CN" altLang="en-US" dirty="0"/>
        </a:p>
      </dgm:t>
    </dgm:pt>
    <dgm:pt modelId="{94122226-67BE-A24F-BE0C-3C0010805A87}" type="par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64C45A30-FD5F-F148-B748-0A07689A0B48}" type="sib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9E68DA8-B7D2-F246-B14A-744A3831FE1C}" type="pres">
      <dgm:prSet presAssocID="{0D0AE09D-EA23-FE4C-83A1-C8623B7DED0D}" presName="hierRoot1" presStyleCnt="0">
        <dgm:presLayoutVars>
          <dgm:hierBranch val="init"/>
        </dgm:presLayoutVars>
      </dgm:prSet>
      <dgm:spPr/>
    </dgm:pt>
    <dgm:pt modelId="{304FC5A1-52BB-1C4A-B7DF-539B5DC095A6}" type="pres">
      <dgm:prSet presAssocID="{0D0AE09D-EA23-FE4C-83A1-C8623B7DED0D}" presName="rootComposite1" presStyleCnt="0"/>
      <dgm:spPr/>
    </dgm:pt>
    <dgm:pt modelId="{561E444F-7496-DF46-AD96-9E2606205E8A}" type="pres">
      <dgm:prSet presAssocID="{0D0AE09D-EA23-FE4C-83A1-C8623B7DED0D}" presName="rootText1" presStyleLbl="node0" presStyleIdx="0" presStyleCnt="1" custScaleX="1752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2ABFBA-FF4C-D245-8F29-D6F630D6C5E5}" type="pres">
      <dgm:prSet presAssocID="{0D0AE09D-EA23-FE4C-83A1-C8623B7DED0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928B315-8F13-1B42-9E65-8F58B7975739}" type="pres">
      <dgm:prSet presAssocID="{0D0AE09D-EA23-FE4C-83A1-C8623B7DED0D}" presName="hierChild2" presStyleCnt="0"/>
      <dgm:spPr/>
    </dgm:pt>
    <dgm:pt modelId="{55861377-3CD1-5644-BC9C-D486C688D325}" type="pres">
      <dgm:prSet presAssocID="{F9B09419-B866-084A-B966-8AE91FF5ECB9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19B78210-43E3-5143-A46C-3D0ABC9D50FE}" type="pres">
      <dgm:prSet presAssocID="{9737665C-31FB-0446-9371-D925D2F18DBC}" presName="hierRoot2" presStyleCnt="0">
        <dgm:presLayoutVars>
          <dgm:hierBranch val="init"/>
        </dgm:presLayoutVars>
      </dgm:prSet>
      <dgm:spPr/>
    </dgm:pt>
    <dgm:pt modelId="{D23B5651-0AA4-3940-A11C-CFA8E10A63D3}" type="pres">
      <dgm:prSet presAssocID="{9737665C-31FB-0446-9371-D925D2F18DBC}" presName="rootComposite" presStyleCnt="0"/>
      <dgm:spPr/>
    </dgm:pt>
    <dgm:pt modelId="{52050F0B-1F6E-854E-87C9-C890CF111DDA}" type="pres">
      <dgm:prSet presAssocID="{9737665C-31FB-0446-9371-D925D2F18DBC}" presName="rootText" presStyleLbl="node2" presStyleIdx="0" presStyleCnt="3" custScaleX="2197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8CC68B-46FF-4747-A874-1A8A40023761}" type="pres">
      <dgm:prSet presAssocID="{9737665C-31FB-0446-9371-D925D2F18DBC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89B4D39-BCDF-3945-BF61-060F26D2792C}" type="pres">
      <dgm:prSet presAssocID="{9737665C-31FB-0446-9371-D925D2F18DBC}" presName="hierChild4" presStyleCnt="0"/>
      <dgm:spPr/>
    </dgm:pt>
    <dgm:pt modelId="{27F1D9D4-3E37-2545-B5CF-E359332F564A}" type="pres">
      <dgm:prSet presAssocID="{78A0A8CD-223C-0743-AD37-FA84846FCDAF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95F48D6-98C7-944A-B4DB-4E6AA819899E}" type="pres">
      <dgm:prSet presAssocID="{9737665C-31FB-0446-9371-D925D2F18DBC}" presName="hierChild5" presStyleCnt="0"/>
      <dgm:spPr/>
    </dgm:pt>
    <dgm:pt modelId="{59907D5D-4375-CD46-ADA7-4D0F297E6237}" type="pres">
      <dgm:prSet presAssocID="{38146FF7-F09C-424B-87D9-7551EC72F56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CA122F-B11B-3C4B-8AE9-BB8B1B8AF68C}" type="pres">
      <dgm:prSet presAssocID="{4BC5D22B-41BA-D749-BDAF-F7968AD9B29F}" presName="hierRoot2" presStyleCnt="0">
        <dgm:presLayoutVars>
          <dgm:hierBranch val="init"/>
        </dgm:presLayoutVars>
      </dgm:prSet>
      <dgm:spPr/>
    </dgm:pt>
    <dgm:pt modelId="{6761C831-C5CA-6940-93C6-2CE31000DD47}" type="pres">
      <dgm:prSet presAssocID="{4BC5D22B-41BA-D749-BDAF-F7968AD9B29F}" presName="rootComposite" presStyleCnt="0"/>
      <dgm:spPr/>
    </dgm:pt>
    <dgm:pt modelId="{698CE1BE-2AD4-C340-9D6C-B04E1586330E}" type="pres">
      <dgm:prSet presAssocID="{4BC5D22B-41BA-D749-BDAF-F7968AD9B29F}" presName="rootText" presStyleLbl="node2" presStyleIdx="1" presStyleCnt="3" custScaleX="1939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BD0C33-FF60-3E48-B561-A167E8D04D74}" type="pres">
      <dgm:prSet presAssocID="{4BC5D22B-41BA-D749-BDAF-F7968AD9B29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0DEEB91-51DB-FA4D-AADD-33AA174CDB6D}" type="pres">
      <dgm:prSet presAssocID="{4BC5D22B-41BA-D749-BDAF-F7968AD9B29F}" presName="hierChild4" presStyleCnt="0"/>
      <dgm:spPr/>
    </dgm:pt>
    <dgm:pt modelId="{339FF170-CEED-4C46-8065-E20BBDBB9268}" type="pres">
      <dgm:prSet presAssocID="{3AB197DE-0456-4442-B0C4-200F6DEEF179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3" presStyleIdx="3" presStyleCnt="6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55493C95-7BC9-3C4E-9E5C-57560B45AA26}" type="pres">
      <dgm:prSet presAssocID="{4BC5D22B-41BA-D749-BDAF-F7968AD9B29F}" presName="hierChild5" presStyleCnt="0"/>
      <dgm:spPr/>
    </dgm:pt>
    <dgm:pt modelId="{3423E2FE-3055-7A49-B1AB-EFE2CEBEBD66}" type="pres">
      <dgm:prSet presAssocID="{E2F5B4FB-B88A-B84C-BEA6-EE41FB5D9B6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6C84C6B3-1D89-D645-A070-07F132B6A1D8}" type="pres">
      <dgm:prSet presAssocID="{924F4E09-1107-3548-AEF6-F3F3463DE267}" presName="hierRoot2" presStyleCnt="0">
        <dgm:presLayoutVars>
          <dgm:hierBranch val="init"/>
        </dgm:presLayoutVars>
      </dgm:prSet>
      <dgm:spPr/>
    </dgm:pt>
    <dgm:pt modelId="{F07FCE52-9469-714C-BBDA-B3A331912312}" type="pres">
      <dgm:prSet presAssocID="{924F4E09-1107-3548-AEF6-F3F3463DE267}" presName="rootComposite" presStyleCnt="0"/>
      <dgm:spPr/>
    </dgm:pt>
    <dgm:pt modelId="{EB9162CA-2F87-8942-ACEB-7D7B46E0BD52}" type="pres">
      <dgm:prSet presAssocID="{924F4E09-1107-3548-AEF6-F3F3463DE267}" presName="rootText" presStyleLbl="node2" presStyleIdx="2" presStyleCnt="3" custScaleX="2175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3E4528-7D9F-5B44-A336-CB4DE0176F02}" type="pres">
      <dgm:prSet presAssocID="{924F4E09-1107-3548-AEF6-F3F3463DE26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E90A5E2-B225-1644-861A-A141707332E8}" type="pres">
      <dgm:prSet presAssocID="{924F4E09-1107-3548-AEF6-F3F3463DE267}" presName="hierChild4" presStyleCnt="0"/>
      <dgm:spPr/>
    </dgm:pt>
    <dgm:pt modelId="{3CA5FE8B-9A38-9947-A427-53F42EB27452}" type="pres">
      <dgm:prSet presAssocID="{4844B310-E988-EC4C-B5D3-DF20E0B68F6F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46FC4D18-4AFF-7248-BB2F-71A01FB56D88}" type="pres">
      <dgm:prSet presAssocID="{924F4E09-1107-3548-AEF6-F3F3463DE267}" presName="hierChild5" presStyleCnt="0"/>
      <dgm:spPr/>
    </dgm:pt>
    <dgm:pt modelId="{DCC62CED-47CD-824F-AE92-023FB2575867}" type="pres">
      <dgm:prSet presAssocID="{0D0AE09D-EA23-FE4C-83A1-C8623B7DED0D}" presName="hierChild3" presStyleCnt="0"/>
      <dgm:spPr/>
    </dgm:pt>
  </dgm:ptLst>
  <dgm:cxnLst>
    <dgm:cxn modelId="{CE4F2F79-9F79-4A2A-906D-D70B582746E9}" type="presOf" srcId="{924F4E09-1107-3548-AEF6-F3F3463DE267}" destId="{AE3E4528-7D9F-5B44-A336-CB4DE0176F02}" srcOrd="1" destOrd="0" presId="urn:microsoft.com/office/officeart/2009/3/layout/HorizontalOrganizationChart#486"/>
    <dgm:cxn modelId="{48209F8E-CDA0-4E1F-9DE1-74FB1DF86126}" type="presOf" srcId="{C168B235-D33F-FE41-B10C-37183127C726}" destId="{01E5E413-1ACA-494B-BE7A-8713F3152CCE}" srcOrd="0" destOrd="0" presId="urn:microsoft.com/office/officeart/2009/3/layout/HorizontalOrganizationChart#486"/>
    <dgm:cxn modelId="{99497D3C-8EC4-4612-9100-E5329674C4D2}" type="presOf" srcId="{5E5DD2E6-C9A6-E34D-AE06-9B1448B5F350}" destId="{B232AC07-B4E8-2C44-8DB6-ABCEA474EA54}" srcOrd="1" destOrd="0" presId="urn:microsoft.com/office/officeart/2009/3/layout/HorizontalOrganizationChart#486"/>
    <dgm:cxn modelId="{F18A53DB-4756-3E4B-B0D7-28B0128A24B5}" srcId="{0D0AE09D-EA23-FE4C-83A1-C8623B7DED0D}" destId="{9737665C-31FB-0446-9371-D925D2F18DBC}" srcOrd="0" destOrd="0" parTransId="{F9B09419-B866-084A-B966-8AE91FF5ECB9}" sibTransId="{95BFEBFB-7E17-654A-B3A7-7C8AA67CB532}"/>
    <dgm:cxn modelId="{521175EB-2A7A-44EF-BAD6-CB9425C3480B}" type="presOf" srcId="{F9B09419-B866-084A-B966-8AE91FF5ECB9}" destId="{55861377-3CD1-5644-BC9C-D486C688D325}" srcOrd="0" destOrd="0" presId="urn:microsoft.com/office/officeart/2009/3/layout/HorizontalOrganizationChart#486"/>
    <dgm:cxn modelId="{2975BAC0-607D-41C8-9CD8-05606E1D79F9}" type="presOf" srcId="{94122226-67BE-A24F-BE0C-3C0010805A87}" destId="{18318C93-F796-8343-A715-19CFCBBA4CBB}" srcOrd="0" destOrd="0" presId="urn:microsoft.com/office/officeart/2009/3/layout/HorizontalOrganizationChart#486"/>
    <dgm:cxn modelId="{B49795BC-1ED9-43AF-91E0-7BBA388F2D63}" type="presOf" srcId="{84F87E59-0C0C-4F4F-B431-7EA1112D8FD6}" destId="{750D20D2-3790-A44B-B8BF-99C4AFE9B85B}" srcOrd="0" destOrd="0" presId="urn:microsoft.com/office/officeart/2009/3/layout/HorizontalOrganizationChart#486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CD90ECB1-1E86-442A-8847-2A0AA4F2AB77}" type="presOf" srcId="{E2F5B4FB-B88A-B84C-BEA6-EE41FB5D9B6F}" destId="{3423E2FE-3055-7A49-B1AB-EFE2CEBEBD66}" srcOrd="0" destOrd="0" presId="urn:microsoft.com/office/officeart/2009/3/layout/HorizontalOrganizationChart#486"/>
    <dgm:cxn modelId="{2AD16164-513F-416B-A923-4B97D8075027}" type="presOf" srcId="{9737665C-31FB-0446-9371-D925D2F18DBC}" destId="{52050F0B-1F6E-854E-87C9-C890CF111DDA}" srcOrd="0" destOrd="0" presId="urn:microsoft.com/office/officeart/2009/3/layout/HorizontalOrganizationChart#486"/>
    <dgm:cxn modelId="{476C224D-E1D0-44AB-85BA-C07D00508532}" type="presOf" srcId="{4BC5D22B-41BA-D749-BDAF-F7968AD9B29F}" destId="{F7BD0C33-FF60-3E48-B561-A167E8D04D74}" srcOrd="1" destOrd="0" presId="urn:microsoft.com/office/officeart/2009/3/layout/HorizontalOrganizationChart#486"/>
    <dgm:cxn modelId="{6D99C1EE-F279-4269-B967-F96D84435C65}" type="presOf" srcId="{541B3879-EA88-C947-B53F-E94F02A53734}" destId="{0DEA1396-BCB3-7D47-8A43-1B33C6E231B8}" srcOrd="0" destOrd="0" presId="urn:microsoft.com/office/officeart/2009/3/layout/HorizontalOrganizationChart#486"/>
    <dgm:cxn modelId="{0DA722DF-7988-49D9-8210-04B45727A83A}" type="presOf" srcId="{8EAE1897-B613-324E-8D10-96AFE04527CF}" destId="{A42DE166-9DDB-6A42-9B9E-5C5A16BADC27}" srcOrd="0" destOrd="0" presId="urn:microsoft.com/office/officeart/2009/3/layout/HorizontalOrganizationChart#486"/>
    <dgm:cxn modelId="{C48A6903-B285-4E2B-AC55-FAFD185971E9}" type="presOf" srcId="{D37C4802-E8DD-FF44-A1A0-5424B7DB7370}" destId="{1B0942A0-0350-2A4C-9915-C31C93BF6299}" srcOrd="0" destOrd="0" presId="urn:microsoft.com/office/officeart/2009/3/layout/HorizontalOrganizationChart#486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73A20C9C-63F2-42E7-9ABE-0B9547FFDE36}" type="presOf" srcId="{0D0AE09D-EA23-FE4C-83A1-C8623B7DED0D}" destId="{942ABFBA-FF4C-D245-8F29-D6F630D6C5E5}" srcOrd="1" destOrd="0" presId="urn:microsoft.com/office/officeart/2009/3/layout/HorizontalOrganizationChart#486"/>
    <dgm:cxn modelId="{A9B58004-C9B6-46B0-88B4-A009D7747C2C}" type="presOf" srcId="{4844B310-E988-EC4C-B5D3-DF20E0B68F6F}" destId="{3CA5FE8B-9A38-9947-A427-53F42EB27452}" srcOrd="0" destOrd="0" presId="urn:microsoft.com/office/officeart/2009/3/layout/HorizontalOrganizationChart#486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81B29B0C-99CE-4AA2-BFA4-A7D246B45D63}" type="presOf" srcId="{38146FF7-F09C-424B-87D9-7551EC72F568}" destId="{59907D5D-4375-CD46-ADA7-4D0F297E6237}" srcOrd="0" destOrd="0" presId="urn:microsoft.com/office/officeart/2009/3/layout/HorizontalOrganizationChart#486"/>
    <dgm:cxn modelId="{C0FE66CE-D582-4E3C-8830-381193DCA241}" type="presOf" srcId="{F4E97F27-118D-DD41-AECA-EAF426585367}" destId="{E2EC6D2E-A1A0-4647-9198-674E32D4EDCD}" srcOrd="0" destOrd="0" presId="urn:microsoft.com/office/officeart/2009/3/layout/HorizontalOrganizationChart#486"/>
    <dgm:cxn modelId="{A80EDE50-1DB4-4D24-B09B-20D851446B9E}" type="presOf" srcId="{924F4E09-1107-3548-AEF6-F3F3463DE267}" destId="{EB9162CA-2F87-8942-ACEB-7D7B46E0BD52}" srcOrd="0" destOrd="0" presId="urn:microsoft.com/office/officeart/2009/3/layout/HorizontalOrganizationChart#486"/>
    <dgm:cxn modelId="{F2B0FB2F-1DCC-D549-97F7-CF9275C85F4F}" srcId="{0D0AE09D-EA23-FE4C-83A1-C8623B7DED0D}" destId="{4BC5D22B-41BA-D749-BDAF-F7968AD9B29F}" srcOrd="1" destOrd="0" parTransId="{38146FF7-F09C-424B-87D9-7551EC72F568}" sibTransId="{9B9747ED-CB02-894B-BEC9-D3DF3E78B61D}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10D96C51-0C75-46A9-9AC8-50C3DA03D2CC}" type="presOf" srcId="{C168B235-D33F-FE41-B10C-37183127C726}" destId="{7CE6545F-7976-6B4C-BF38-EFD12B1EFCAA}" srcOrd="1" destOrd="0" presId="urn:microsoft.com/office/officeart/2009/3/layout/HorizontalOrganizationChart#486"/>
    <dgm:cxn modelId="{4BF1D3EE-B6AA-43FF-AB26-C781ADBFF798}" type="presOf" srcId="{48B7A2DC-E8FF-1D43-9F85-5027D6A750B7}" destId="{28523F13-4A5F-574D-A101-FF0A3CA68BFE}" srcOrd="0" destOrd="0" presId="urn:microsoft.com/office/officeart/2009/3/layout/HorizontalOrganizationChart#486"/>
    <dgm:cxn modelId="{46321C2F-AC38-4FF7-BCCE-1C1D23E0C8D4}" type="presOf" srcId="{4BC5D22B-41BA-D749-BDAF-F7968AD9B29F}" destId="{698CE1BE-2AD4-C340-9D6C-B04E1586330E}" srcOrd="0" destOrd="0" presId="urn:microsoft.com/office/officeart/2009/3/layout/HorizontalOrganizationChart#486"/>
    <dgm:cxn modelId="{8762A33F-D319-4204-9B9C-EA6C79E7293B}" type="presOf" srcId="{48B7A2DC-E8FF-1D43-9F85-5027D6A750B7}" destId="{7C8F2684-685F-B343-AA36-2E09891E2C87}" srcOrd="1" destOrd="0" presId="urn:microsoft.com/office/officeart/2009/3/layout/HorizontalOrganizationChart#486"/>
    <dgm:cxn modelId="{FA1E0C3B-3176-44FF-9E4C-BFA196498D59}" type="presOf" srcId="{0C5F1CBD-16E1-0E4B-ACCB-5214BE219C01}" destId="{85D42B87-EE01-B543-849A-C3C3CD767EB3}" srcOrd="0" destOrd="0" presId="urn:microsoft.com/office/officeart/2009/3/layout/HorizontalOrganizationChart#486"/>
    <dgm:cxn modelId="{23F52062-D375-7D46-A2A7-FFAD6D612F77}" srcId="{0D0AE09D-EA23-FE4C-83A1-C8623B7DED0D}" destId="{924F4E09-1107-3548-AEF6-F3F3463DE267}" srcOrd="2" destOrd="0" parTransId="{E2F5B4FB-B88A-B84C-BEA6-EE41FB5D9B6F}" sibTransId="{D228E37A-524E-8242-AADA-04E6375E4018}"/>
    <dgm:cxn modelId="{1845AE52-9B10-4B6B-BEF6-BB137E3BDB31}" type="presOf" srcId="{9737665C-31FB-0446-9371-D925D2F18DBC}" destId="{D58CC68B-46FF-4747-A874-1A8A40023761}" srcOrd="1" destOrd="0" presId="urn:microsoft.com/office/officeart/2009/3/layout/HorizontalOrganizationChart#486"/>
    <dgm:cxn modelId="{D6050859-DD84-8644-A7FB-E27063A1B5F6}" srcId="{541B3879-EA88-C947-B53F-E94F02A53734}" destId="{0D0AE09D-EA23-FE4C-83A1-C8623B7DED0D}" srcOrd="0" destOrd="0" parTransId="{13451C9F-2BFC-4444-9045-7A80CCBA7127}" sibTransId="{1F5D2DEA-7D20-2548-9097-56127E00F5C8}"/>
    <dgm:cxn modelId="{3D11B917-EEB0-42B3-B21C-CA32B2834E76}" type="presOf" srcId="{84F87E59-0C0C-4F4F-B431-7EA1112D8FD6}" destId="{1F0E4DE5-600B-0C48-B6B1-B09D4654C32C}" srcOrd="1" destOrd="0" presId="urn:microsoft.com/office/officeart/2009/3/layout/HorizontalOrganizationChart#486"/>
    <dgm:cxn modelId="{88876A21-052E-4774-AC14-71B754E9CDCD}" type="presOf" srcId="{0D0AE09D-EA23-FE4C-83A1-C8623B7DED0D}" destId="{561E444F-7496-DF46-AD96-9E2606205E8A}" srcOrd="0" destOrd="0" presId="urn:microsoft.com/office/officeart/2009/3/layout/HorizontalOrganizationChart#486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F5D06B04-CBCB-4EE1-A4A6-B76E197148D8}" type="presOf" srcId="{0C5F1CBD-16E1-0E4B-ACCB-5214BE219C01}" destId="{825F099E-42AB-6E4C-BB4D-A10CDC26E91F}" srcOrd="1" destOrd="0" presId="urn:microsoft.com/office/officeart/2009/3/layout/HorizontalOrganizationChart#486"/>
    <dgm:cxn modelId="{F8ECBAED-E7EA-4397-90CF-151288D04343}" type="presOf" srcId="{8EAE1897-B613-324E-8D10-96AFE04527CF}" destId="{7D9C2551-D92E-D943-A091-DF824460C786}" srcOrd="1" destOrd="0" presId="urn:microsoft.com/office/officeart/2009/3/layout/HorizontalOrganizationChart#486"/>
    <dgm:cxn modelId="{81E32D26-D734-46F9-A569-833C2F6BCC1C}" type="presOf" srcId="{5E5DD2E6-C9A6-E34D-AE06-9B1448B5F350}" destId="{1831D48B-0653-0E48-AC34-42B085FD0335}" srcOrd="0" destOrd="0" presId="urn:microsoft.com/office/officeart/2009/3/layout/HorizontalOrganizationChart#486"/>
    <dgm:cxn modelId="{74D82B83-002C-4F88-9365-A7EC7C081BFF}" type="presOf" srcId="{3AB197DE-0456-4442-B0C4-200F6DEEF179}" destId="{339FF170-CEED-4C46-8065-E20BBDBB9268}" srcOrd="0" destOrd="0" presId="urn:microsoft.com/office/officeart/2009/3/layout/HorizontalOrganizationChart#486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D548922C-E29E-419E-A18B-FA3812DCAA89}" type="presOf" srcId="{78A0A8CD-223C-0743-AD37-FA84846FCDAF}" destId="{27F1D9D4-3E37-2545-B5CF-E359332F564A}" srcOrd="0" destOrd="0" presId="urn:microsoft.com/office/officeart/2009/3/layout/HorizontalOrganizationChart#486"/>
    <dgm:cxn modelId="{BACB7418-54BC-48CD-904C-4217930C0B95}" type="presParOf" srcId="{0DEA1396-BCB3-7D47-8A43-1B33C6E231B8}" destId="{59E68DA8-B7D2-F246-B14A-744A3831FE1C}" srcOrd="0" destOrd="0" presId="urn:microsoft.com/office/officeart/2009/3/layout/HorizontalOrganizationChart#486"/>
    <dgm:cxn modelId="{29DF9CF6-ED32-45B2-BAB8-48ECBEA58122}" type="presParOf" srcId="{59E68DA8-B7D2-F246-B14A-744A3831FE1C}" destId="{304FC5A1-52BB-1C4A-B7DF-539B5DC095A6}" srcOrd="0" destOrd="0" presId="urn:microsoft.com/office/officeart/2009/3/layout/HorizontalOrganizationChart#486"/>
    <dgm:cxn modelId="{64D4C5E8-8B2F-4AAB-A0A1-91E57188D377}" type="presParOf" srcId="{304FC5A1-52BB-1C4A-B7DF-539B5DC095A6}" destId="{561E444F-7496-DF46-AD96-9E2606205E8A}" srcOrd="0" destOrd="0" presId="urn:microsoft.com/office/officeart/2009/3/layout/HorizontalOrganizationChart#486"/>
    <dgm:cxn modelId="{6E40F468-054B-45AD-AA85-62708ECEB899}" type="presParOf" srcId="{304FC5A1-52BB-1C4A-B7DF-539B5DC095A6}" destId="{942ABFBA-FF4C-D245-8F29-D6F630D6C5E5}" srcOrd="1" destOrd="0" presId="urn:microsoft.com/office/officeart/2009/3/layout/HorizontalOrganizationChart#486"/>
    <dgm:cxn modelId="{1B9E68BC-DFEA-41F1-A87E-52277A1F1AEA}" type="presParOf" srcId="{59E68DA8-B7D2-F246-B14A-744A3831FE1C}" destId="{9928B315-8F13-1B42-9E65-8F58B7975739}" srcOrd="1" destOrd="0" presId="urn:microsoft.com/office/officeart/2009/3/layout/HorizontalOrganizationChart#486"/>
    <dgm:cxn modelId="{106526B4-DDAA-47F5-A9B5-70824976EECB}" type="presParOf" srcId="{9928B315-8F13-1B42-9E65-8F58B7975739}" destId="{55861377-3CD1-5644-BC9C-D486C688D325}" srcOrd="0" destOrd="0" presId="urn:microsoft.com/office/officeart/2009/3/layout/HorizontalOrganizationChart#486"/>
    <dgm:cxn modelId="{CA0DD0D5-B2EC-42AD-9CC7-46B1A7EA2C6F}" type="presParOf" srcId="{9928B315-8F13-1B42-9E65-8F58B7975739}" destId="{19B78210-43E3-5143-A46C-3D0ABC9D50FE}" srcOrd="1" destOrd="0" presId="urn:microsoft.com/office/officeart/2009/3/layout/HorizontalOrganizationChart#486"/>
    <dgm:cxn modelId="{4BD74795-52E0-42DF-9260-A015CFBDE9F6}" type="presParOf" srcId="{19B78210-43E3-5143-A46C-3D0ABC9D50FE}" destId="{D23B5651-0AA4-3940-A11C-CFA8E10A63D3}" srcOrd="0" destOrd="0" presId="urn:microsoft.com/office/officeart/2009/3/layout/HorizontalOrganizationChart#486"/>
    <dgm:cxn modelId="{ACD76BA1-5A0E-42BE-9618-B94134E1F604}" type="presParOf" srcId="{D23B5651-0AA4-3940-A11C-CFA8E10A63D3}" destId="{52050F0B-1F6E-854E-87C9-C890CF111DDA}" srcOrd="0" destOrd="0" presId="urn:microsoft.com/office/officeart/2009/3/layout/HorizontalOrganizationChart#486"/>
    <dgm:cxn modelId="{06C88FA9-A2AB-495E-BD55-7DD22F677D92}" type="presParOf" srcId="{D23B5651-0AA4-3940-A11C-CFA8E10A63D3}" destId="{D58CC68B-46FF-4747-A874-1A8A40023761}" srcOrd="1" destOrd="0" presId="urn:microsoft.com/office/officeart/2009/3/layout/HorizontalOrganizationChart#486"/>
    <dgm:cxn modelId="{19843146-7A1E-4BF6-BA66-5B7D3EE06D10}" type="presParOf" srcId="{19B78210-43E3-5143-A46C-3D0ABC9D50FE}" destId="{789B4D39-BCDF-3945-BF61-060F26D2792C}" srcOrd="1" destOrd="0" presId="urn:microsoft.com/office/officeart/2009/3/layout/HorizontalOrganizationChart#486"/>
    <dgm:cxn modelId="{A60255A2-154F-4613-AF27-C2428F1804E5}" type="presParOf" srcId="{789B4D39-BCDF-3945-BF61-060F26D2792C}" destId="{27F1D9D4-3E37-2545-B5CF-E359332F564A}" srcOrd="0" destOrd="0" presId="urn:microsoft.com/office/officeart/2009/3/layout/HorizontalOrganizationChart#486"/>
    <dgm:cxn modelId="{4562791B-50A1-4A51-8CA8-F49AA151560E}" type="presParOf" srcId="{789B4D39-BCDF-3945-BF61-060F26D2792C}" destId="{CF3D2A45-4C50-914C-A0A4-F04BB4B3A897}" srcOrd="1" destOrd="0" presId="urn:microsoft.com/office/officeart/2009/3/layout/HorizontalOrganizationChart#486"/>
    <dgm:cxn modelId="{EE7D9014-596E-4B3D-9F3A-BF0AF71191D2}" type="presParOf" srcId="{CF3D2A45-4C50-914C-A0A4-F04BB4B3A897}" destId="{C7B1DDD9-22AA-0C4A-BC2C-EE22D19607F7}" srcOrd="0" destOrd="0" presId="urn:microsoft.com/office/officeart/2009/3/layout/HorizontalOrganizationChart#486"/>
    <dgm:cxn modelId="{3C1C85EA-D6F7-4E5A-A41E-AFDDCA62BA5F}" type="presParOf" srcId="{C7B1DDD9-22AA-0C4A-BC2C-EE22D19607F7}" destId="{28523F13-4A5F-574D-A101-FF0A3CA68BFE}" srcOrd="0" destOrd="0" presId="urn:microsoft.com/office/officeart/2009/3/layout/HorizontalOrganizationChart#486"/>
    <dgm:cxn modelId="{7B836663-A0CE-45F1-BCD3-80585393984B}" type="presParOf" srcId="{C7B1DDD9-22AA-0C4A-BC2C-EE22D19607F7}" destId="{7C8F2684-685F-B343-AA36-2E09891E2C87}" srcOrd="1" destOrd="0" presId="urn:microsoft.com/office/officeart/2009/3/layout/HorizontalOrganizationChart#486"/>
    <dgm:cxn modelId="{1A342D81-1B10-4CA9-B39F-4E5F93549754}" type="presParOf" srcId="{CF3D2A45-4C50-914C-A0A4-F04BB4B3A897}" destId="{9D9498C2-D212-9146-9214-B0C4963BDB31}" srcOrd="1" destOrd="0" presId="urn:microsoft.com/office/officeart/2009/3/layout/HorizontalOrganizationChart#486"/>
    <dgm:cxn modelId="{A3153FE1-CCDC-4CF4-B2D4-6285514513E0}" type="presParOf" srcId="{CF3D2A45-4C50-914C-A0A4-F04BB4B3A897}" destId="{B0973C48-5690-C842-AB72-4DD5976E0FA1}" srcOrd="2" destOrd="0" presId="urn:microsoft.com/office/officeart/2009/3/layout/HorizontalOrganizationChart#486"/>
    <dgm:cxn modelId="{AFE8854B-6BA8-40D8-8E0E-79C7E91BB2F8}" type="presParOf" srcId="{789B4D39-BCDF-3945-BF61-060F26D2792C}" destId="{E2EC6D2E-A1A0-4647-9198-674E32D4EDCD}" srcOrd="2" destOrd="0" presId="urn:microsoft.com/office/officeart/2009/3/layout/HorizontalOrganizationChart#486"/>
    <dgm:cxn modelId="{C9667B7A-8170-40B9-ADFA-007CE71A0E36}" type="presParOf" srcId="{789B4D39-BCDF-3945-BF61-060F26D2792C}" destId="{0856C999-A51C-444C-8D7B-665337A9011D}" srcOrd="3" destOrd="0" presId="urn:microsoft.com/office/officeart/2009/3/layout/HorizontalOrganizationChart#486"/>
    <dgm:cxn modelId="{9B3A7EF1-78D0-4821-8159-BD2B4B946012}" type="presParOf" srcId="{0856C999-A51C-444C-8D7B-665337A9011D}" destId="{632E6D14-A967-A146-870D-82A8AA3EFC17}" srcOrd="0" destOrd="0" presId="urn:microsoft.com/office/officeart/2009/3/layout/HorizontalOrganizationChart#486"/>
    <dgm:cxn modelId="{2853CC77-2189-483F-A09C-3F02290999E4}" type="presParOf" srcId="{632E6D14-A967-A146-870D-82A8AA3EFC17}" destId="{1831D48B-0653-0E48-AC34-42B085FD0335}" srcOrd="0" destOrd="0" presId="urn:microsoft.com/office/officeart/2009/3/layout/HorizontalOrganizationChart#486"/>
    <dgm:cxn modelId="{617B8612-93D0-4DB5-9FFB-7272CC972891}" type="presParOf" srcId="{632E6D14-A967-A146-870D-82A8AA3EFC17}" destId="{B232AC07-B4E8-2C44-8DB6-ABCEA474EA54}" srcOrd="1" destOrd="0" presId="urn:microsoft.com/office/officeart/2009/3/layout/HorizontalOrganizationChart#486"/>
    <dgm:cxn modelId="{682D5AAA-5D3E-427D-8F53-D5F32EF25427}" type="presParOf" srcId="{0856C999-A51C-444C-8D7B-665337A9011D}" destId="{805CD3E2-7970-8846-B979-028EDF1C8174}" srcOrd="1" destOrd="0" presId="urn:microsoft.com/office/officeart/2009/3/layout/HorizontalOrganizationChart#486"/>
    <dgm:cxn modelId="{AE84F15C-E0BD-4D1E-B1AF-DE15E63CF311}" type="presParOf" srcId="{0856C999-A51C-444C-8D7B-665337A9011D}" destId="{4B6420D3-32CD-3446-A262-10FF1ED78F17}" srcOrd="2" destOrd="0" presId="urn:microsoft.com/office/officeart/2009/3/layout/HorizontalOrganizationChart#486"/>
    <dgm:cxn modelId="{1FAD7741-AB37-4D5F-9724-3D85F8D6F306}" type="presParOf" srcId="{19B78210-43E3-5143-A46C-3D0ABC9D50FE}" destId="{995F48D6-98C7-944A-B4DB-4E6AA819899E}" srcOrd="2" destOrd="0" presId="urn:microsoft.com/office/officeart/2009/3/layout/HorizontalOrganizationChart#486"/>
    <dgm:cxn modelId="{1B897255-600A-4B20-B3DC-0E80A61E736D}" type="presParOf" srcId="{9928B315-8F13-1B42-9E65-8F58B7975739}" destId="{59907D5D-4375-CD46-ADA7-4D0F297E6237}" srcOrd="2" destOrd="0" presId="urn:microsoft.com/office/officeart/2009/3/layout/HorizontalOrganizationChart#486"/>
    <dgm:cxn modelId="{4DFF80A2-2B0F-456F-8D50-2B0955EA8989}" type="presParOf" srcId="{9928B315-8F13-1B42-9E65-8F58B7975739}" destId="{94CA122F-B11B-3C4B-8AE9-BB8B1B8AF68C}" srcOrd="3" destOrd="0" presId="urn:microsoft.com/office/officeart/2009/3/layout/HorizontalOrganizationChart#486"/>
    <dgm:cxn modelId="{27136B94-932A-481E-9954-B28CB46D6248}" type="presParOf" srcId="{94CA122F-B11B-3C4B-8AE9-BB8B1B8AF68C}" destId="{6761C831-C5CA-6940-93C6-2CE31000DD47}" srcOrd="0" destOrd="0" presId="urn:microsoft.com/office/officeart/2009/3/layout/HorizontalOrganizationChart#486"/>
    <dgm:cxn modelId="{A199674D-BDFA-44F5-AA66-246033414739}" type="presParOf" srcId="{6761C831-C5CA-6940-93C6-2CE31000DD47}" destId="{698CE1BE-2AD4-C340-9D6C-B04E1586330E}" srcOrd="0" destOrd="0" presId="urn:microsoft.com/office/officeart/2009/3/layout/HorizontalOrganizationChart#486"/>
    <dgm:cxn modelId="{BE50CA4E-02B6-46E6-89C5-82541FF9066A}" type="presParOf" srcId="{6761C831-C5CA-6940-93C6-2CE31000DD47}" destId="{F7BD0C33-FF60-3E48-B561-A167E8D04D74}" srcOrd="1" destOrd="0" presId="urn:microsoft.com/office/officeart/2009/3/layout/HorizontalOrganizationChart#486"/>
    <dgm:cxn modelId="{99BFE37A-B447-4E11-AEB9-10639DC6511A}" type="presParOf" srcId="{94CA122F-B11B-3C4B-8AE9-BB8B1B8AF68C}" destId="{F0DEEB91-51DB-FA4D-AADD-33AA174CDB6D}" srcOrd="1" destOrd="0" presId="urn:microsoft.com/office/officeart/2009/3/layout/HorizontalOrganizationChart#486"/>
    <dgm:cxn modelId="{C28F2F64-08A7-4BC1-85C4-0606C6B4FB54}" type="presParOf" srcId="{F0DEEB91-51DB-FA4D-AADD-33AA174CDB6D}" destId="{339FF170-CEED-4C46-8065-E20BBDBB9268}" srcOrd="0" destOrd="0" presId="urn:microsoft.com/office/officeart/2009/3/layout/HorizontalOrganizationChart#486"/>
    <dgm:cxn modelId="{AEBDD516-AC40-4E62-88C5-4C7291FCB542}" type="presParOf" srcId="{F0DEEB91-51DB-FA4D-AADD-33AA174CDB6D}" destId="{1B40BA32-0CEF-024A-9928-F5BD180B2D29}" srcOrd="1" destOrd="0" presId="urn:microsoft.com/office/officeart/2009/3/layout/HorizontalOrganizationChart#486"/>
    <dgm:cxn modelId="{83236F04-6D46-4AF4-803A-AF27838A1CA3}" type="presParOf" srcId="{1B40BA32-0CEF-024A-9928-F5BD180B2D29}" destId="{37B97F96-27D8-E34B-961C-E2D1494B0A24}" srcOrd="0" destOrd="0" presId="urn:microsoft.com/office/officeart/2009/3/layout/HorizontalOrganizationChart#486"/>
    <dgm:cxn modelId="{018B5176-2AC0-46AD-B60C-E3A7E1D0200E}" type="presParOf" srcId="{37B97F96-27D8-E34B-961C-E2D1494B0A24}" destId="{85D42B87-EE01-B543-849A-C3C3CD767EB3}" srcOrd="0" destOrd="0" presId="urn:microsoft.com/office/officeart/2009/3/layout/HorizontalOrganizationChart#486"/>
    <dgm:cxn modelId="{21A8C680-EDA1-4074-BCD0-F58568E6D2D3}" type="presParOf" srcId="{37B97F96-27D8-E34B-961C-E2D1494B0A24}" destId="{825F099E-42AB-6E4C-BB4D-A10CDC26E91F}" srcOrd="1" destOrd="0" presId="urn:microsoft.com/office/officeart/2009/3/layout/HorizontalOrganizationChart#486"/>
    <dgm:cxn modelId="{291A0ABB-4D78-4F0D-BD5C-1D61700A7256}" type="presParOf" srcId="{1B40BA32-0CEF-024A-9928-F5BD180B2D29}" destId="{19A28342-6562-954E-9988-9A5B838F9C61}" srcOrd="1" destOrd="0" presId="urn:microsoft.com/office/officeart/2009/3/layout/HorizontalOrganizationChart#486"/>
    <dgm:cxn modelId="{0557E1F4-7675-42F5-8363-BB29A6DBFBBE}" type="presParOf" srcId="{1B40BA32-0CEF-024A-9928-F5BD180B2D29}" destId="{B13D30BE-1773-3947-A508-C4BD92319E7A}" srcOrd="2" destOrd="0" presId="urn:microsoft.com/office/officeart/2009/3/layout/HorizontalOrganizationChart#486"/>
    <dgm:cxn modelId="{9D0C3536-0EF7-4ECF-9ABB-9EC61F3A807D}" type="presParOf" srcId="{F0DEEB91-51DB-FA4D-AADD-33AA174CDB6D}" destId="{1B0942A0-0350-2A4C-9915-C31C93BF6299}" srcOrd="2" destOrd="0" presId="urn:microsoft.com/office/officeart/2009/3/layout/HorizontalOrganizationChart#486"/>
    <dgm:cxn modelId="{399229CC-9A6D-4DA4-81EA-FC6AAB947EF4}" type="presParOf" srcId="{F0DEEB91-51DB-FA4D-AADD-33AA174CDB6D}" destId="{1C681374-7D97-844E-A098-9114C055AA0C}" srcOrd="3" destOrd="0" presId="urn:microsoft.com/office/officeart/2009/3/layout/HorizontalOrganizationChart#486"/>
    <dgm:cxn modelId="{2F5AAF5D-BCB1-424E-B552-1FD45C00D5D2}" type="presParOf" srcId="{1C681374-7D97-844E-A098-9114C055AA0C}" destId="{4A9EF5B2-0FA0-1748-B1F5-DE1A374531C7}" srcOrd="0" destOrd="0" presId="urn:microsoft.com/office/officeart/2009/3/layout/HorizontalOrganizationChart#486"/>
    <dgm:cxn modelId="{A435CE20-0CEB-4E63-9B8D-77A6B6729769}" type="presParOf" srcId="{4A9EF5B2-0FA0-1748-B1F5-DE1A374531C7}" destId="{A42DE166-9DDB-6A42-9B9E-5C5A16BADC27}" srcOrd="0" destOrd="0" presId="urn:microsoft.com/office/officeart/2009/3/layout/HorizontalOrganizationChart#486"/>
    <dgm:cxn modelId="{268D6429-8D51-41CE-B875-3C1FDD189CE4}" type="presParOf" srcId="{4A9EF5B2-0FA0-1748-B1F5-DE1A374531C7}" destId="{7D9C2551-D92E-D943-A091-DF824460C786}" srcOrd="1" destOrd="0" presId="urn:microsoft.com/office/officeart/2009/3/layout/HorizontalOrganizationChart#486"/>
    <dgm:cxn modelId="{599B1A2B-8FCF-4325-8AB7-EB537B8076FA}" type="presParOf" srcId="{1C681374-7D97-844E-A098-9114C055AA0C}" destId="{C43B4924-C6CD-764E-93B2-E74D48622D41}" srcOrd="1" destOrd="0" presId="urn:microsoft.com/office/officeart/2009/3/layout/HorizontalOrganizationChart#486"/>
    <dgm:cxn modelId="{3907151E-A17B-4A66-AFA6-D4BC23BDE60B}" type="presParOf" srcId="{1C681374-7D97-844E-A098-9114C055AA0C}" destId="{1B17B99C-4B2C-9B40-981F-143B2B06EAAC}" srcOrd="2" destOrd="0" presId="urn:microsoft.com/office/officeart/2009/3/layout/HorizontalOrganizationChart#486"/>
    <dgm:cxn modelId="{E230B8BA-4E23-4A97-9EDC-C2C2F242AF3F}" type="presParOf" srcId="{94CA122F-B11B-3C4B-8AE9-BB8B1B8AF68C}" destId="{55493C95-7BC9-3C4E-9E5C-57560B45AA26}" srcOrd="2" destOrd="0" presId="urn:microsoft.com/office/officeart/2009/3/layout/HorizontalOrganizationChart#486"/>
    <dgm:cxn modelId="{4593125D-2378-49CA-8D0D-3334C3FE20B6}" type="presParOf" srcId="{9928B315-8F13-1B42-9E65-8F58B7975739}" destId="{3423E2FE-3055-7A49-B1AB-EFE2CEBEBD66}" srcOrd="4" destOrd="0" presId="urn:microsoft.com/office/officeart/2009/3/layout/HorizontalOrganizationChart#486"/>
    <dgm:cxn modelId="{F5D4228A-CB92-4E36-BFD7-D78130C65C5B}" type="presParOf" srcId="{9928B315-8F13-1B42-9E65-8F58B7975739}" destId="{6C84C6B3-1D89-D645-A070-07F132B6A1D8}" srcOrd="5" destOrd="0" presId="urn:microsoft.com/office/officeart/2009/3/layout/HorizontalOrganizationChart#486"/>
    <dgm:cxn modelId="{5420959A-EFBD-49F7-BAA5-6298F0B7D1D0}" type="presParOf" srcId="{6C84C6B3-1D89-D645-A070-07F132B6A1D8}" destId="{F07FCE52-9469-714C-BBDA-B3A331912312}" srcOrd="0" destOrd="0" presId="urn:microsoft.com/office/officeart/2009/3/layout/HorizontalOrganizationChart#486"/>
    <dgm:cxn modelId="{D848C6FD-C79C-476E-8CB5-27AA60F8D898}" type="presParOf" srcId="{F07FCE52-9469-714C-BBDA-B3A331912312}" destId="{EB9162CA-2F87-8942-ACEB-7D7B46E0BD52}" srcOrd="0" destOrd="0" presId="urn:microsoft.com/office/officeart/2009/3/layout/HorizontalOrganizationChart#486"/>
    <dgm:cxn modelId="{7C00796E-7C11-4E41-830E-79F1E7F01480}" type="presParOf" srcId="{F07FCE52-9469-714C-BBDA-B3A331912312}" destId="{AE3E4528-7D9F-5B44-A336-CB4DE0176F02}" srcOrd="1" destOrd="0" presId="urn:microsoft.com/office/officeart/2009/3/layout/HorizontalOrganizationChart#486"/>
    <dgm:cxn modelId="{E1739D63-3A7D-4E8A-B01F-44808575D520}" type="presParOf" srcId="{6C84C6B3-1D89-D645-A070-07F132B6A1D8}" destId="{9E90A5E2-B225-1644-861A-A141707332E8}" srcOrd="1" destOrd="0" presId="urn:microsoft.com/office/officeart/2009/3/layout/HorizontalOrganizationChart#486"/>
    <dgm:cxn modelId="{6B689AAC-D5DE-4995-9589-FCEB68C62A7F}" type="presParOf" srcId="{9E90A5E2-B225-1644-861A-A141707332E8}" destId="{3CA5FE8B-9A38-9947-A427-53F42EB27452}" srcOrd="0" destOrd="0" presId="urn:microsoft.com/office/officeart/2009/3/layout/HorizontalOrganizationChart#486"/>
    <dgm:cxn modelId="{E74EFBEF-4D10-48AD-A149-5182410CDF13}" type="presParOf" srcId="{9E90A5E2-B225-1644-861A-A141707332E8}" destId="{097A5D47-6546-8F46-93E4-BF56DD6849D6}" srcOrd="1" destOrd="0" presId="urn:microsoft.com/office/officeart/2009/3/layout/HorizontalOrganizationChart#486"/>
    <dgm:cxn modelId="{55CA734D-2A9D-4DB9-B7EE-151292AB63B7}" type="presParOf" srcId="{097A5D47-6546-8F46-93E4-BF56DD6849D6}" destId="{757A20AF-B191-3647-9039-032A43F83372}" srcOrd="0" destOrd="0" presId="urn:microsoft.com/office/officeart/2009/3/layout/HorizontalOrganizationChart#486"/>
    <dgm:cxn modelId="{70CC6003-2B75-40F7-9F2A-49BBA3E1C61E}" type="presParOf" srcId="{757A20AF-B191-3647-9039-032A43F83372}" destId="{01E5E413-1ACA-494B-BE7A-8713F3152CCE}" srcOrd="0" destOrd="0" presId="urn:microsoft.com/office/officeart/2009/3/layout/HorizontalOrganizationChart#486"/>
    <dgm:cxn modelId="{6BED32DF-B409-4B64-9DF2-F60322D5746F}" type="presParOf" srcId="{757A20AF-B191-3647-9039-032A43F83372}" destId="{7CE6545F-7976-6B4C-BF38-EFD12B1EFCAA}" srcOrd="1" destOrd="0" presId="urn:microsoft.com/office/officeart/2009/3/layout/HorizontalOrganizationChart#486"/>
    <dgm:cxn modelId="{3A443CCA-0416-4E5A-A8CB-5E3DDA58814A}" type="presParOf" srcId="{097A5D47-6546-8F46-93E4-BF56DD6849D6}" destId="{89EF3B97-BEC2-1D4C-AC2D-E4D8DA7ECC10}" srcOrd="1" destOrd="0" presId="urn:microsoft.com/office/officeart/2009/3/layout/HorizontalOrganizationChart#486"/>
    <dgm:cxn modelId="{EAAFE34E-28E9-413A-8B52-11741555B30B}" type="presParOf" srcId="{097A5D47-6546-8F46-93E4-BF56DD6849D6}" destId="{8FBC3FFB-46C5-1B40-A93F-6C52963197F2}" srcOrd="2" destOrd="0" presId="urn:microsoft.com/office/officeart/2009/3/layout/HorizontalOrganizationChart#486"/>
    <dgm:cxn modelId="{C1A9AF57-141A-44D5-B4B8-7C1E41EE4D49}" type="presParOf" srcId="{9E90A5E2-B225-1644-861A-A141707332E8}" destId="{18318C93-F796-8343-A715-19CFCBBA4CBB}" srcOrd="2" destOrd="0" presId="urn:microsoft.com/office/officeart/2009/3/layout/HorizontalOrganizationChart#486"/>
    <dgm:cxn modelId="{F86D507B-1540-4E16-B17A-6AF297E64B93}" type="presParOf" srcId="{9E90A5E2-B225-1644-861A-A141707332E8}" destId="{16A1F145-9233-B244-AE9E-1F7EE6CC9207}" srcOrd="3" destOrd="0" presId="urn:microsoft.com/office/officeart/2009/3/layout/HorizontalOrganizationChart#486"/>
    <dgm:cxn modelId="{93ED4A37-7AE0-4B74-88E6-62858D2B57D9}" type="presParOf" srcId="{16A1F145-9233-B244-AE9E-1F7EE6CC9207}" destId="{B25F4B7C-A8D9-EC44-9565-E34F312271F8}" srcOrd="0" destOrd="0" presId="urn:microsoft.com/office/officeart/2009/3/layout/HorizontalOrganizationChart#486"/>
    <dgm:cxn modelId="{430A3ECC-D973-46ED-9E48-D49B9D67A485}" type="presParOf" srcId="{B25F4B7C-A8D9-EC44-9565-E34F312271F8}" destId="{750D20D2-3790-A44B-B8BF-99C4AFE9B85B}" srcOrd="0" destOrd="0" presId="urn:microsoft.com/office/officeart/2009/3/layout/HorizontalOrganizationChart#486"/>
    <dgm:cxn modelId="{E87EAAA2-E495-427C-BDB8-08297F6FA857}" type="presParOf" srcId="{B25F4B7C-A8D9-EC44-9565-E34F312271F8}" destId="{1F0E4DE5-600B-0C48-B6B1-B09D4654C32C}" srcOrd="1" destOrd="0" presId="urn:microsoft.com/office/officeart/2009/3/layout/HorizontalOrganizationChart#486"/>
    <dgm:cxn modelId="{5FEDF55A-305C-4313-8B84-58AC788811D9}" type="presParOf" srcId="{16A1F145-9233-B244-AE9E-1F7EE6CC9207}" destId="{C1C4D7C6-7B6A-0D4A-9239-0DF57416CDAE}" srcOrd="1" destOrd="0" presId="urn:microsoft.com/office/officeart/2009/3/layout/HorizontalOrganizationChart#486"/>
    <dgm:cxn modelId="{907925B1-28EE-46A3-AD0A-13F59761080A}" type="presParOf" srcId="{16A1F145-9233-B244-AE9E-1F7EE6CC9207}" destId="{422A9F24-FEB8-6D46-B1A0-BD4C97A1FB6F}" srcOrd="2" destOrd="0" presId="urn:microsoft.com/office/officeart/2009/3/layout/HorizontalOrganizationChart#486"/>
    <dgm:cxn modelId="{3CE66545-A469-4C58-A2B6-1FCB52BF35AD}" type="presParOf" srcId="{6C84C6B3-1D89-D645-A070-07F132B6A1D8}" destId="{46FC4D18-4AFF-7248-BB2F-71A01FB56D88}" srcOrd="2" destOrd="0" presId="urn:microsoft.com/office/officeart/2009/3/layout/HorizontalOrganizationChart#486"/>
    <dgm:cxn modelId="{A1DFEC61-E9B2-476B-AB9D-A466E2238F48}" type="presParOf" srcId="{59E68DA8-B7D2-F246-B14A-744A3831FE1C}" destId="{DCC62CED-47CD-824F-AE92-023FB2575867}" srcOrd="2" destOrd="0" presId="urn:microsoft.com/office/officeart/2009/3/layout/HorizontalOrganizationChart#48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78" loCatId="" qsTypeId="urn:microsoft.com/office/officeart/2005/8/quickstyle/simple1#507" qsCatId="simple" csTypeId="urn:microsoft.com/office/officeart/2005/8/colors/accent2_1#241" csCatId="accent2" phldr="1"/>
      <dgm:spPr/>
      <dgm:t>
        <a:bodyPr/>
        <a:lstStyle/>
        <a:p>
          <a:endParaRPr lang="zh-CN" altLang="en-US"/>
        </a:p>
      </dgm:t>
    </dgm:pt>
    <dgm:pt modelId="{0D0AE09D-EA23-FE4C-83A1-C8623B7DED0D}">
      <dgm:prSet phldrT="[文本]"/>
      <dgm:spPr/>
      <dgm:t>
        <a:bodyPr/>
        <a:lstStyle/>
        <a:p>
          <a:r>
            <a:rPr lang="en-US" altLang="zh-CN" dirty="0" smtClean="0"/>
            <a:t>5-</a:t>
          </a:r>
          <a:r>
            <a:rPr lang="zh-CN" altLang="en-US" dirty="0" smtClean="0"/>
            <a:t>资本主义发展的历史进程</a:t>
          </a:r>
          <a:endParaRPr lang="zh-CN" altLang="en-US" dirty="0"/>
        </a:p>
      </dgm:t>
    </dgm:pt>
    <dgm:pt modelId="{13451C9F-2BFC-4444-9045-7A80CCBA7127}" type="parTrans" cxnId="{D6050859-DD84-8644-A7FB-E27063A1B5F6}">
      <dgm:prSet/>
      <dgm:spPr/>
      <dgm:t>
        <a:bodyPr/>
        <a:lstStyle/>
        <a:p>
          <a:endParaRPr lang="zh-CN" altLang="en-US"/>
        </a:p>
      </dgm:t>
    </dgm:pt>
    <dgm:pt modelId="{1F5D2DEA-7D20-2548-9097-56127E00F5C8}" type="sibTrans" cxnId="{D6050859-DD84-8644-A7FB-E27063A1B5F6}">
      <dgm:prSet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type="par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95BFEBFB-7E17-654A-B3A7-7C8AA67CB532}" type="sib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pPr algn="ctr"/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type="par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D228E37A-524E-8242-AADA-04E6375E4018}" type="sib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/>
      <dgm:t>
        <a:bodyPr/>
        <a:lstStyle/>
        <a:p>
          <a:r>
            <a:rPr lang="zh-CN" altLang="en-US" dirty="0" smtClean="0"/>
            <a:t>历史地位</a:t>
          </a:r>
          <a:endParaRPr lang="zh-CN" altLang="en-US" dirty="0"/>
        </a:p>
      </dgm:t>
    </dgm:pt>
    <dgm:pt modelId="{4844B310-E988-EC4C-B5D3-DF20E0B68F6F}" type="par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F8EB2B43-39D4-1946-BB3C-18D2F7C0A0FC}" type="sib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 smtClean="0"/>
            <a:t>必然性和长期性</a:t>
          </a:r>
          <a:endParaRPr lang="zh-CN" altLang="en-US" dirty="0"/>
        </a:p>
      </dgm:t>
    </dgm:pt>
    <dgm:pt modelId="{94122226-67BE-A24F-BE0C-3C0010805A87}" type="par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64C45A30-FD5F-F148-B748-0A07689A0B48}" type="sib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9E68DA8-B7D2-F246-B14A-744A3831FE1C}" type="pres">
      <dgm:prSet presAssocID="{0D0AE09D-EA23-FE4C-83A1-C8623B7DED0D}" presName="hierRoot1" presStyleCnt="0">
        <dgm:presLayoutVars>
          <dgm:hierBranch val="init"/>
        </dgm:presLayoutVars>
      </dgm:prSet>
      <dgm:spPr/>
    </dgm:pt>
    <dgm:pt modelId="{304FC5A1-52BB-1C4A-B7DF-539B5DC095A6}" type="pres">
      <dgm:prSet presAssocID="{0D0AE09D-EA23-FE4C-83A1-C8623B7DED0D}" presName="rootComposite1" presStyleCnt="0"/>
      <dgm:spPr/>
    </dgm:pt>
    <dgm:pt modelId="{561E444F-7496-DF46-AD96-9E2606205E8A}" type="pres">
      <dgm:prSet presAssocID="{0D0AE09D-EA23-FE4C-83A1-C8623B7DED0D}" presName="rootText1" presStyleLbl="node0" presStyleIdx="0" presStyleCnt="1" custScaleX="1752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2ABFBA-FF4C-D245-8F29-D6F630D6C5E5}" type="pres">
      <dgm:prSet presAssocID="{0D0AE09D-EA23-FE4C-83A1-C8623B7DED0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928B315-8F13-1B42-9E65-8F58B7975739}" type="pres">
      <dgm:prSet presAssocID="{0D0AE09D-EA23-FE4C-83A1-C8623B7DED0D}" presName="hierChild2" presStyleCnt="0"/>
      <dgm:spPr/>
    </dgm:pt>
    <dgm:pt modelId="{55861377-3CD1-5644-BC9C-D486C688D325}" type="pres">
      <dgm:prSet presAssocID="{F9B09419-B866-084A-B966-8AE91FF5ECB9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19B78210-43E3-5143-A46C-3D0ABC9D50FE}" type="pres">
      <dgm:prSet presAssocID="{9737665C-31FB-0446-9371-D925D2F18DBC}" presName="hierRoot2" presStyleCnt="0">
        <dgm:presLayoutVars>
          <dgm:hierBranch val="init"/>
        </dgm:presLayoutVars>
      </dgm:prSet>
      <dgm:spPr/>
    </dgm:pt>
    <dgm:pt modelId="{D23B5651-0AA4-3940-A11C-CFA8E10A63D3}" type="pres">
      <dgm:prSet presAssocID="{9737665C-31FB-0446-9371-D925D2F18DBC}" presName="rootComposite" presStyleCnt="0"/>
      <dgm:spPr/>
    </dgm:pt>
    <dgm:pt modelId="{52050F0B-1F6E-854E-87C9-C890CF111DDA}" type="pres">
      <dgm:prSet presAssocID="{9737665C-31FB-0446-9371-D925D2F18DBC}" presName="rootText" presStyleLbl="node2" presStyleIdx="0" presStyleCnt="3" custScaleX="2197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8CC68B-46FF-4747-A874-1A8A40023761}" type="pres">
      <dgm:prSet presAssocID="{9737665C-31FB-0446-9371-D925D2F18DBC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89B4D39-BCDF-3945-BF61-060F26D2792C}" type="pres">
      <dgm:prSet presAssocID="{9737665C-31FB-0446-9371-D925D2F18DBC}" presName="hierChild4" presStyleCnt="0"/>
      <dgm:spPr/>
    </dgm:pt>
    <dgm:pt modelId="{27F1D9D4-3E37-2545-B5CF-E359332F564A}" type="pres">
      <dgm:prSet presAssocID="{78A0A8CD-223C-0743-AD37-FA84846FCDAF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95F48D6-98C7-944A-B4DB-4E6AA819899E}" type="pres">
      <dgm:prSet presAssocID="{9737665C-31FB-0446-9371-D925D2F18DBC}" presName="hierChild5" presStyleCnt="0"/>
      <dgm:spPr/>
    </dgm:pt>
    <dgm:pt modelId="{59907D5D-4375-CD46-ADA7-4D0F297E6237}" type="pres">
      <dgm:prSet presAssocID="{38146FF7-F09C-424B-87D9-7551EC72F56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CA122F-B11B-3C4B-8AE9-BB8B1B8AF68C}" type="pres">
      <dgm:prSet presAssocID="{4BC5D22B-41BA-D749-BDAF-F7968AD9B29F}" presName="hierRoot2" presStyleCnt="0">
        <dgm:presLayoutVars>
          <dgm:hierBranch val="init"/>
        </dgm:presLayoutVars>
      </dgm:prSet>
      <dgm:spPr/>
    </dgm:pt>
    <dgm:pt modelId="{6761C831-C5CA-6940-93C6-2CE31000DD47}" type="pres">
      <dgm:prSet presAssocID="{4BC5D22B-41BA-D749-BDAF-F7968AD9B29F}" presName="rootComposite" presStyleCnt="0"/>
      <dgm:spPr/>
    </dgm:pt>
    <dgm:pt modelId="{698CE1BE-2AD4-C340-9D6C-B04E1586330E}" type="pres">
      <dgm:prSet presAssocID="{4BC5D22B-41BA-D749-BDAF-F7968AD9B29F}" presName="rootText" presStyleLbl="node2" presStyleIdx="1" presStyleCnt="3" custScaleX="2165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BD0C33-FF60-3E48-B561-A167E8D04D74}" type="pres">
      <dgm:prSet presAssocID="{4BC5D22B-41BA-D749-BDAF-F7968AD9B29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0DEEB91-51DB-FA4D-AADD-33AA174CDB6D}" type="pres">
      <dgm:prSet presAssocID="{4BC5D22B-41BA-D749-BDAF-F7968AD9B29F}" presName="hierChild4" presStyleCnt="0"/>
      <dgm:spPr/>
    </dgm:pt>
    <dgm:pt modelId="{339FF170-CEED-4C46-8065-E20BBDBB9268}" type="pres">
      <dgm:prSet presAssocID="{3AB197DE-0456-4442-B0C4-200F6DEEF179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3" presStyleIdx="3" presStyleCnt="6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55493C95-7BC9-3C4E-9E5C-57560B45AA26}" type="pres">
      <dgm:prSet presAssocID="{4BC5D22B-41BA-D749-BDAF-F7968AD9B29F}" presName="hierChild5" presStyleCnt="0"/>
      <dgm:spPr/>
    </dgm:pt>
    <dgm:pt modelId="{3423E2FE-3055-7A49-B1AB-EFE2CEBEBD66}" type="pres">
      <dgm:prSet presAssocID="{E2F5B4FB-B88A-B84C-BEA6-EE41FB5D9B6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6C84C6B3-1D89-D645-A070-07F132B6A1D8}" type="pres">
      <dgm:prSet presAssocID="{924F4E09-1107-3548-AEF6-F3F3463DE267}" presName="hierRoot2" presStyleCnt="0">
        <dgm:presLayoutVars>
          <dgm:hierBranch val="init"/>
        </dgm:presLayoutVars>
      </dgm:prSet>
      <dgm:spPr/>
    </dgm:pt>
    <dgm:pt modelId="{F07FCE52-9469-714C-BBDA-B3A331912312}" type="pres">
      <dgm:prSet presAssocID="{924F4E09-1107-3548-AEF6-F3F3463DE267}" presName="rootComposite" presStyleCnt="0"/>
      <dgm:spPr/>
    </dgm:pt>
    <dgm:pt modelId="{EB9162CA-2F87-8942-ACEB-7D7B46E0BD52}" type="pres">
      <dgm:prSet presAssocID="{924F4E09-1107-3548-AEF6-F3F3463DE267}" presName="rootText" presStyleLbl="node2" presStyleIdx="2" presStyleCnt="3" custScaleX="1832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3E4528-7D9F-5B44-A336-CB4DE0176F02}" type="pres">
      <dgm:prSet presAssocID="{924F4E09-1107-3548-AEF6-F3F3463DE26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E90A5E2-B225-1644-861A-A141707332E8}" type="pres">
      <dgm:prSet presAssocID="{924F4E09-1107-3548-AEF6-F3F3463DE267}" presName="hierChild4" presStyleCnt="0"/>
      <dgm:spPr/>
    </dgm:pt>
    <dgm:pt modelId="{3CA5FE8B-9A38-9947-A427-53F42EB27452}" type="pres">
      <dgm:prSet presAssocID="{4844B310-E988-EC4C-B5D3-DF20E0B68F6F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46FC4D18-4AFF-7248-BB2F-71A01FB56D88}" type="pres">
      <dgm:prSet presAssocID="{924F4E09-1107-3548-AEF6-F3F3463DE267}" presName="hierChild5" presStyleCnt="0"/>
      <dgm:spPr/>
    </dgm:pt>
    <dgm:pt modelId="{DCC62CED-47CD-824F-AE92-023FB2575867}" type="pres">
      <dgm:prSet presAssocID="{0D0AE09D-EA23-FE4C-83A1-C8623B7DED0D}" presName="hierChild3" presStyleCnt="0"/>
      <dgm:spPr/>
    </dgm:pt>
  </dgm:ptLst>
  <dgm:cxnLst>
    <dgm:cxn modelId="{EC77168C-A567-A546-9F33-4B26A59C8EF8}" type="presOf" srcId="{48B7A2DC-E8FF-1D43-9F85-5027D6A750B7}" destId="{28523F13-4A5F-574D-A101-FF0A3CA68BFE}" srcOrd="0" destOrd="0" presId="urn:microsoft.com/office/officeart/2009/3/layout/HorizontalOrganizationChart#478"/>
    <dgm:cxn modelId="{9ECFFB08-98A3-2044-BDBD-E0BEC8697B42}" type="presOf" srcId="{5E5DD2E6-C9A6-E34D-AE06-9B1448B5F350}" destId="{1831D48B-0653-0E48-AC34-42B085FD0335}" srcOrd="0" destOrd="0" presId="urn:microsoft.com/office/officeart/2009/3/layout/HorizontalOrganizationChart#478"/>
    <dgm:cxn modelId="{FD2941DF-97F6-1842-9611-D9A175450EB0}" type="presOf" srcId="{541B3879-EA88-C947-B53F-E94F02A53734}" destId="{0DEA1396-BCB3-7D47-8A43-1B33C6E231B8}" srcOrd="0" destOrd="0" presId="urn:microsoft.com/office/officeart/2009/3/layout/HorizontalOrganizationChart#478"/>
    <dgm:cxn modelId="{DD7FD331-0D93-4C4F-BC00-4395792C8414}" type="presOf" srcId="{F9B09419-B866-084A-B966-8AE91FF5ECB9}" destId="{55861377-3CD1-5644-BC9C-D486C688D325}" srcOrd="0" destOrd="0" presId="urn:microsoft.com/office/officeart/2009/3/layout/HorizontalOrganizationChart#478"/>
    <dgm:cxn modelId="{C5D4FCA4-2EB5-EC42-8FE0-D5298337EAFD}" type="presOf" srcId="{C168B235-D33F-FE41-B10C-37183127C726}" destId="{7CE6545F-7976-6B4C-BF38-EFD12B1EFCAA}" srcOrd="1" destOrd="0" presId="urn:microsoft.com/office/officeart/2009/3/layout/HorizontalOrganizationChart#478"/>
    <dgm:cxn modelId="{F18A53DB-4756-3E4B-B0D7-28B0128A24B5}" srcId="{0D0AE09D-EA23-FE4C-83A1-C8623B7DED0D}" destId="{9737665C-31FB-0446-9371-D925D2F18DBC}" srcOrd="0" destOrd="0" parTransId="{F9B09419-B866-084A-B966-8AE91FF5ECB9}" sibTransId="{95BFEBFB-7E17-654A-B3A7-7C8AA67CB532}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D3527FCD-1995-BD4D-8940-BE3831B6ACD9}" type="presOf" srcId="{924F4E09-1107-3548-AEF6-F3F3463DE267}" destId="{EB9162CA-2F87-8942-ACEB-7D7B46E0BD52}" srcOrd="0" destOrd="0" presId="urn:microsoft.com/office/officeart/2009/3/layout/HorizontalOrganizationChart#478"/>
    <dgm:cxn modelId="{B73F289F-7AC0-9743-A1E0-3A019BACAA53}" type="presOf" srcId="{4844B310-E988-EC4C-B5D3-DF20E0B68F6F}" destId="{3CA5FE8B-9A38-9947-A427-53F42EB27452}" srcOrd="0" destOrd="0" presId="urn:microsoft.com/office/officeart/2009/3/layout/HorizontalOrganizationChart#478"/>
    <dgm:cxn modelId="{E1FAB5A9-6B6F-A14C-A652-F286BCEE4DF9}" type="presOf" srcId="{38146FF7-F09C-424B-87D9-7551EC72F568}" destId="{59907D5D-4375-CD46-ADA7-4D0F297E6237}" srcOrd="0" destOrd="0" presId="urn:microsoft.com/office/officeart/2009/3/layout/HorizontalOrganizationChart#478"/>
    <dgm:cxn modelId="{72D9181F-33CC-C740-93DA-40F8A979B676}" type="presOf" srcId="{924F4E09-1107-3548-AEF6-F3F3463DE267}" destId="{AE3E4528-7D9F-5B44-A336-CB4DE0176F02}" srcOrd="1" destOrd="0" presId="urn:microsoft.com/office/officeart/2009/3/layout/HorizontalOrganizationChart#478"/>
    <dgm:cxn modelId="{E0F2BD19-28B9-A740-8493-54CD7D01D2F6}" type="presOf" srcId="{84F87E59-0C0C-4F4F-B431-7EA1112D8FD6}" destId="{750D20D2-3790-A44B-B8BF-99C4AFE9B85B}" srcOrd="0" destOrd="0" presId="urn:microsoft.com/office/officeart/2009/3/layout/HorizontalOrganizationChart#478"/>
    <dgm:cxn modelId="{7D984BCC-1447-3849-9F63-546AC6D61A32}" type="presOf" srcId="{0C5F1CBD-16E1-0E4B-ACCB-5214BE219C01}" destId="{825F099E-42AB-6E4C-BB4D-A10CDC26E91F}" srcOrd="1" destOrd="0" presId="urn:microsoft.com/office/officeart/2009/3/layout/HorizontalOrganizationChart#478"/>
    <dgm:cxn modelId="{2A1B55E0-CAC3-764C-B80F-303CF57FDF8D}" type="presOf" srcId="{8EAE1897-B613-324E-8D10-96AFE04527CF}" destId="{7D9C2551-D92E-D943-A091-DF824460C786}" srcOrd="1" destOrd="0" presId="urn:microsoft.com/office/officeart/2009/3/layout/HorizontalOrganizationChart#478"/>
    <dgm:cxn modelId="{9898111A-713E-BB46-B00C-323847F515C3}" type="presOf" srcId="{94122226-67BE-A24F-BE0C-3C0010805A87}" destId="{18318C93-F796-8343-A715-19CFCBBA4CBB}" srcOrd="0" destOrd="0" presId="urn:microsoft.com/office/officeart/2009/3/layout/HorizontalOrganizationChart#478"/>
    <dgm:cxn modelId="{87500FAF-81B2-BC48-9647-E2FE39550709}" type="presOf" srcId="{8EAE1897-B613-324E-8D10-96AFE04527CF}" destId="{A42DE166-9DDB-6A42-9B9E-5C5A16BADC27}" srcOrd="0" destOrd="0" presId="urn:microsoft.com/office/officeart/2009/3/layout/HorizontalOrganizationChart#478"/>
    <dgm:cxn modelId="{41B70C24-CFE4-7740-96AF-88BC53D91C2D}" type="presOf" srcId="{0C5F1CBD-16E1-0E4B-ACCB-5214BE219C01}" destId="{85D42B87-EE01-B543-849A-C3C3CD767EB3}" srcOrd="0" destOrd="0" presId="urn:microsoft.com/office/officeart/2009/3/layout/HorizontalOrganizationChart#478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070762E0-3701-D649-BCE5-1B662B28D99A}" type="presOf" srcId="{9737665C-31FB-0446-9371-D925D2F18DBC}" destId="{D58CC68B-46FF-4747-A874-1A8A40023761}" srcOrd="1" destOrd="0" presId="urn:microsoft.com/office/officeart/2009/3/layout/HorizontalOrganizationChart#478"/>
    <dgm:cxn modelId="{784599C1-68C4-A042-BC3B-10CD570B91CB}" type="presOf" srcId="{48B7A2DC-E8FF-1D43-9F85-5027D6A750B7}" destId="{7C8F2684-685F-B343-AA36-2E09891E2C87}" srcOrd="1" destOrd="0" presId="urn:microsoft.com/office/officeart/2009/3/layout/HorizontalOrganizationChart#478"/>
    <dgm:cxn modelId="{FF5FE66A-AFB1-0E41-A924-55997064DA6C}" type="presOf" srcId="{3AB197DE-0456-4442-B0C4-200F6DEEF179}" destId="{339FF170-CEED-4C46-8065-E20BBDBB9268}" srcOrd="0" destOrd="0" presId="urn:microsoft.com/office/officeart/2009/3/layout/HorizontalOrganizationChart#478"/>
    <dgm:cxn modelId="{2A2B10D7-68E7-3642-ACBA-C40961691A7A}" type="presOf" srcId="{9737665C-31FB-0446-9371-D925D2F18DBC}" destId="{52050F0B-1F6E-854E-87C9-C890CF111DDA}" srcOrd="0" destOrd="0" presId="urn:microsoft.com/office/officeart/2009/3/layout/HorizontalOrganizationChart#478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F2340297-0DF0-F745-93CE-4F616623AAA9}" type="presOf" srcId="{E2F5B4FB-B88A-B84C-BEA6-EE41FB5D9B6F}" destId="{3423E2FE-3055-7A49-B1AB-EFE2CEBEBD66}" srcOrd="0" destOrd="0" presId="urn:microsoft.com/office/officeart/2009/3/layout/HorizontalOrganizationChart#478"/>
    <dgm:cxn modelId="{BEED95FB-6B97-B940-B368-97BDC0BB2186}" type="presOf" srcId="{84F87E59-0C0C-4F4F-B431-7EA1112D8FD6}" destId="{1F0E4DE5-600B-0C48-B6B1-B09D4654C32C}" srcOrd="1" destOrd="0" presId="urn:microsoft.com/office/officeart/2009/3/layout/HorizontalOrganizationChart#478"/>
    <dgm:cxn modelId="{BE897525-CB5D-434E-A8B9-BDED5A351979}" type="presOf" srcId="{0D0AE09D-EA23-FE4C-83A1-C8623B7DED0D}" destId="{561E444F-7496-DF46-AD96-9E2606205E8A}" srcOrd="0" destOrd="0" presId="urn:microsoft.com/office/officeart/2009/3/layout/HorizontalOrganizationChart#478"/>
    <dgm:cxn modelId="{5BD8DF1E-F7C3-3E45-A633-49EF87DB3F81}" type="presOf" srcId="{4BC5D22B-41BA-D749-BDAF-F7968AD9B29F}" destId="{F7BD0C33-FF60-3E48-B561-A167E8D04D74}" srcOrd="1" destOrd="0" presId="urn:microsoft.com/office/officeart/2009/3/layout/HorizontalOrganizationChart#478"/>
    <dgm:cxn modelId="{10ECE9C5-1302-B641-AD2C-9A130C0786E7}" type="presOf" srcId="{C168B235-D33F-FE41-B10C-37183127C726}" destId="{01E5E413-1ACA-494B-BE7A-8713F3152CCE}" srcOrd="0" destOrd="0" presId="urn:microsoft.com/office/officeart/2009/3/layout/HorizontalOrganizationChart#478"/>
    <dgm:cxn modelId="{C32BCA4C-6EB0-624D-9BC8-7C3F1FAA4BB7}" type="presOf" srcId="{F4E97F27-118D-DD41-AECA-EAF426585367}" destId="{E2EC6D2E-A1A0-4647-9198-674E32D4EDCD}" srcOrd="0" destOrd="0" presId="urn:microsoft.com/office/officeart/2009/3/layout/HorizontalOrganizationChart#478"/>
    <dgm:cxn modelId="{F2B0FB2F-1DCC-D549-97F7-CF9275C85F4F}" srcId="{0D0AE09D-EA23-FE4C-83A1-C8623B7DED0D}" destId="{4BC5D22B-41BA-D749-BDAF-F7968AD9B29F}" srcOrd="1" destOrd="0" parTransId="{38146FF7-F09C-424B-87D9-7551EC72F568}" sibTransId="{9B9747ED-CB02-894B-BEC9-D3DF3E78B61D}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E5D734C4-1056-DC43-8AA6-C7F9E6F89E87}" type="presOf" srcId="{0D0AE09D-EA23-FE4C-83A1-C8623B7DED0D}" destId="{942ABFBA-FF4C-D245-8F29-D6F630D6C5E5}" srcOrd="1" destOrd="0" presId="urn:microsoft.com/office/officeart/2009/3/layout/HorizontalOrganizationChart#478"/>
    <dgm:cxn modelId="{89AEF2FF-C2E0-5F49-AD54-F96FE5ED9DA5}" type="presOf" srcId="{5E5DD2E6-C9A6-E34D-AE06-9B1448B5F350}" destId="{B232AC07-B4E8-2C44-8DB6-ABCEA474EA54}" srcOrd="1" destOrd="0" presId="urn:microsoft.com/office/officeart/2009/3/layout/HorizontalOrganizationChart#478"/>
    <dgm:cxn modelId="{D7A12E69-9FC5-684D-B431-6C2FB96B8672}" type="presOf" srcId="{D37C4802-E8DD-FF44-A1A0-5424B7DB7370}" destId="{1B0942A0-0350-2A4C-9915-C31C93BF6299}" srcOrd="0" destOrd="0" presId="urn:microsoft.com/office/officeart/2009/3/layout/HorizontalOrganizationChart#478"/>
    <dgm:cxn modelId="{23F52062-D375-7D46-A2A7-FFAD6D612F77}" srcId="{0D0AE09D-EA23-FE4C-83A1-C8623B7DED0D}" destId="{924F4E09-1107-3548-AEF6-F3F3463DE267}" srcOrd="2" destOrd="0" parTransId="{E2F5B4FB-B88A-B84C-BEA6-EE41FB5D9B6F}" sibTransId="{D228E37A-524E-8242-AADA-04E6375E4018}"/>
    <dgm:cxn modelId="{D6050859-DD84-8644-A7FB-E27063A1B5F6}" srcId="{541B3879-EA88-C947-B53F-E94F02A53734}" destId="{0D0AE09D-EA23-FE4C-83A1-C8623B7DED0D}" srcOrd="0" destOrd="0" parTransId="{13451C9F-2BFC-4444-9045-7A80CCBA7127}" sibTransId="{1F5D2DEA-7D20-2548-9097-56127E00F5C8}"/>
    <dgm:cxn modelId="{494FE50C-D682-ED4F-AA57-C0761EEAD12E}" type="presOf" srcId="{4BC5D22B-41BA-D749-BDAF-F7968AD9B29F}" destId="{698CE1BE-2AD4-C340-9D6C-B04E1586330E}" srcOrd="0" destOrd="0" presId="urn:microsoft.com/office/officeart/2009/3/layout/HorizontalOrganizationChart#478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C1DBE95B-4C2E-4A45-BB36-C30578FDACBB}" type="presOf" srcId="{78A0A8CD-223C-0743-AD37-FA84846FCDAF}" destId="{27F1D9D4-3E37-2545-B5CF-E359332F564A}" srcOrd="0" destOrd="0" presId="urn:microsoft.com/office/officeart/2009/3/layout/HorizontalOrganizationChart#478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64C9DC80-2244-CC40-8503-4E42D195DE13}" type="presParOf" srcId="{0DEA1396-BCB3-7D47-8A43-1B33C6E231B8}" destId="{59E68DA8-B7D2-F246-B14A-744A3831FE1C}" srcOrd="0" destOrd="0" presId="urn:microsoft.com/office/officeart/2009/3/layout/HorizontalOrganizationChart#478"/>
    <dgm:cxn modelId="{92A468F1-8F55-0247-A305-F66ABE59789F}" type="presParOf" srcId="{59E68DA8-B7D2-F246-B14A-744A3831FE1C}" destId="{304FC5A1-52BB-1C4A-B7DF-539B5DC095A6}" srcOrd="0" destOrd="0" presId="urn:microsoft.com/office/officeart/2009/3/layout/HorizontalOrganizationChart#478"/>
    <dgm:cxn modelId="{72197CFB-BC6E-7748-9737-FE58503B2E54}" type="presParOf" srcId="{304FC5A1-52BB-1C4A-B7DF-539B5DC095A6}" destId="{561E444F-7496-DF46-AD96-9E2606205E8A}" srcOrd="0" destOrd="0" presId="urn:microsoft.com/office/officeart/2009/3/layout/HorizontalOrganizationChart#478"/>
    <dgm:cxn modelId="{0E146FF1-9C18-E045-955D-19306CEA2300}" type="presParOf" srcId="{304FC5A1-52BB-1C4A-B7DF-539B5DC095A6}" destId="{942ABFBA-FF4C-D245-8F29-D6F630D6C5E5}" srcOrd="1" destOrd="0" presId="urn:microsoft.com/office/officeart/2009/3/layout/HorizontalOrganizationChart#478"/>
    <dgm:cxn modelId="{60157C93-CF38-2B4D-B6C8-5751D911690E}" type="presParOf" srcId="{59E68DA8-B7D2-F246-B14A-744A3831FE1C}" destId="{9928B315-8F13-1B42-9E65-8F58B7975739}" srcOrd="1" destOrd="0" presId="urn:microsoft.com/office/officeart/2009/3/layout/HorizontalOrganizationChart#478"/>
    <dgm:cxn modelId="{63A89ED0-26A6-034F-955F-9CCE5BA6FC35}" type="presParOf" srcId="{9928B315-8F13-1B42-9E65-8F58B7975739}" destId="{55861377-3CD1-5644-BC9C-D486C688D325}" srcOrd="0" destOrd="0" presId="urn:microsoft.com/office/officeart/2009/3/layout/HorizontalOrganizationChart#478"/>
    <dgm:cxn modelId="{9E7C5331-A0A3-FF4A-BD5E-D32630D06C03}" type="presParOf" srcId="{9928B315-8F13-1B42-9E65-8F58B7975739}" destId="{19B78210-43E3-5143-A46C-3D0ABC9D50FE}" srcOrd="1" destOrd="0" presId="urn:microsoft.com/office/officeart/2009/3/layout/HorizontalOrganizationChart#478"/>
    <dgm:cxn modelId="{8C1AA1CA-DC8D-2B4C-ABDB-3B04C5F18F31}" type="presParOf" srcId="{19B78210-43E3-5143-A46C-3D0ABC9D50FE}" destId="{D23B5651-0AA4-3940-A11C-CFA8E10A63D3}" srcOrd="0" destOrd="0" presId="urn:microsoft.com/office/officeart/2009/3/layout/HorizontalOrganizationChart#478"/>
    <dgm:cxn modelId="{51E71FD5-F7FA-664E-9D3E-1C3FD8FC643A}" type="presParOf" srcId="{D23B5651-0AA4-3940-A11C-CFA8E10A63D3}" destId="{52050F0B-1F6E-854E-87C9-C890CF111DDA}" srcOrd="0" destOrd="0" presId="urn:microsoft.com/office/officeart/2009/3/layout/HorizontalOrganizationChart#478"/>
    <dgm:cxn modelId="{0BA678D0-98FB-5D4D-BD04-05FD33FC77A2}" type="presParOf" srcId="{D23B5651-0AA4-3940-A11C-CFA8E10A63D3}" destId="{D58CC68B-46FF-4747-A874-1A8A40023761}" srcOrd="1" destOrd="0" presId="urn:microsoft.com/office/officeart/2009/3/layout/HorizontalOrganizationChart#478"/>
    <dgm:cxn modelId="{348B8096-DB72-C540-90E9-1E410DF9B61C}" type="presParOf" srcId="{19B78210-43E3-5143-A46C-3D0ABC9D50FE}" destId="{789B4D39-BCDF-3945-BF61-060F26D2792C}" srcOrd="1" destOrd="0" presId="urn:microsoft.com/office/officeart/2009/3/layout/HorizontalOrganizationChart#478"/>
    <dgm:cxn modelId="{CFADA8CF-C725-DA45-8B30-98D4947ED875}" type="presParOf" srcId="{789B4D39-BCDF-3945-BF61-060F26D2792C}" destId="{27F1D9D4-3E37-2545-B5CF-E359332F564A}" srcOrd="0" destOrd="0" presId="urn:microsoft.com/office/officeart/2009/3/layout/HorizontalOrganizationChart#478"/>
    <dgm:cxn modelId="{1FF9CE02-C100-0A40-8B76-9E3F4A767EA1}" type="presParOf" srcId="{789B4D39-BCDF-3945-BF61-060F26D2792C}" destId="{CF3D2A45-4C50-914C-A0A4-F04BB4B3A897}" srcOrd="1" destOrd="0" presId="urn:microsoft.com/office/officeart/2009/3/layout/HorizontalOrganizationChart#478"/>
    <dgm:cxn modelId="{7DD2D3DD-E8BA-4041-9234-6F3A5774A82A}" type="presParOf" srcId="{CF3D2A45-4C50-914C-A0A4-F04BB4B3A897}" destId="{C7B1DDD9-22AA-0C4A-BC2C-EE22D19607F7}" srcOrd="0" destOrd="0" presId="urn:microsoft.com/office/officeart/2009/3/layout/HorizontalOrganizationChart#478"/>
    <dgm:cxn modelId="{C82D6358-E72E-CF4A-BBA8-74A6F101B698}" type="presParOf" srcId="{C7B1DDD9-22AA-0C4A-BC2C-EE22D19607F7}" destId="{28523F13-4A5F-574D-A101-FF0A3CA68BFE}" srcOrd="0" destOrd="0" presId="urn:microsoft.com/office/officeart/2009/3/layout/HorizontalOrganizationChart#478"/>
    <dgm:cxn modelId="{403BCCB9-3E09-1A44-8067-B99A24E3DC68}" type="presParOf" srcId="{C7B1DDD9-22AA-0C4A-BC2C-EE22D19607F7}" destId="{7C8F2684-685F-B343-AA36-2E09891E2C87}" srcOrd="1" destOrd="0" presId="urn:microsoft.com/office/officeart/2009/3/layout/HorizontalOrganizationChart#478"/>
    <dgm:cxn modelId="{AF927CE9-01B0-6845-96C4-429970CF3971}" type="presParOf" srcId="{CF3D2A45-4C50-914C-A0A4-F04BB4B3A897}" destId="{9D9498C2-D212-9146-9214-B0C4963BDB31}" srcOrd="1" destOrd="0" presId="urn:microsoft.com/office/officeart/2009/3/layout/HorizontalOrganizationChart#478"/>
    <dgm:cxn modelId="{3F07966E-5945-7141-9543-83330FD016C4}" type="presParOf" srcId="{CF3D2A45-4C50-914C-A0A4-F04BB4B3A897}" destId="{B0973C48-5690-C842-AB72-4DD5976E0FA1}" srcOrd="2" destOrd="0" presId="urn:microsoft.com/office/officeart/2009/3/layout/HorizontalOrganizationChart#478"/>
    <dgm:cxn modelId="{DE21C1B5-E51C-CC4F-ADC2-F7101A45A3AC}" type="presParOf" srcId="{789B4D39-BCDF-3945-BF61-060F26D2792C}" destId="{E2EC6D2E-A1A0-4647-9198-674E32D4EDCD}" srcOrd="2" destOrd="0" presId="urn:microsoft.com/office/officeart/2009/3/layout/HorizontalOrganizationChart#478"/>
    <dgm:cxn modelId="{4F16A353-7A6F-3D4C-875D-0977EB720B11}" type="presParOf" srcId="{789B4D39-BCDF-3945-BF61-060F26D2792C}" destId="{0856C999-A51C-444C-8D7B-665337A9011D}" srcOrd="3" destOrd="0" presId="urn:microsoft.com/office/officeart/2009/3/layout/HorizontalOrganizationChart#478"/>
    <dgm:cxn modelId="{E26D0817-2BD7-5942-B95B-8EC8C83E20DB}" type="presParOf" srcId="{0856C999-A51C-444C-8D7B-665337A9011D}" destId="{632E6D14-A967-A146-870D-82A8AA3EFC17}" srcOrd="0" destOrd="0" presId="urn:microsoft.com/office/officeart/2009/3/layout/HorizontalOrganizationChart#478"/>
    <dgm:cxn modelId="{3856F1B0-7181-3A45-82F5-B92DDDF36445}" type="presParOf" srcId="{632E6D14-A967-A146-870D-82A8AA3EFC17}" destId="{1831D48B-0653-0E48-AC34-42B085FD0335}" srcOrd="0" destOrd="0" presId="urn:microsoft.com/office/officeart/2009/3/layout/HorizontalOrganizationChart#478"/>
    <dgm:cxn modelId="{66F9DF7D-280C-BF49-90C6-8765423E982A}" type="presParOf" srcId="{632E6D14-A967-A146-870D-82A8AA3EFC17}" destId="{B232AC07-B4E8-2C44-8DB6-ABCEA474EA54}" srcOrd="1" destOrd="0" presId="urn:microsoft.com/office/officeart/2009/3/layout/HorizontalOrganizationChart#478"/>
    <dgm:cxn modelId="{35D39BE4-5F89-C747-ADB2-A74C0E39F9DD}" type="presParOf" srcId="{0856C999-A51C-444C-8D7B-665337A9011D}" destId="{805CD3E2-7970-8846-B979-028EDF1C8174}" srcOrd="1" destOrd="0" presId="urn:microsoft.com/office/officeart/2009/3/layout/HorizontalOrganizationChart#478"/>
    <dgm:cxn modelId="{3C783AA7-3417-974C-BF3F-C22375446797}" type="presParOf" srcId="{0856C999-A51C-444C-8D7B-665337A9011D}" destId="{4B6420D3-32CD-3446-A262-10FF1ED78F17}" srcOrd="2" destOrd="0" presId="urn:microsoft.com/office/officeart/2009/3/layout/HorizontalOrganizationChart#478"/>
    <dgm:cxn modelId="{7D964C46-61C9-1A47-A28F-7D8526E54FB3}" type="presParOf" srcId="{19B78210-43E3-5143-A46C-3D0ABC9D50FE}" destId="{995F48D6-98C7-944A-B4DB-4E6AA819899E}" srcOrd="2" destOrd="0" presId="urn:microsoft.com/office/officeart/2009/3/layout/HorizontalOrganizationChart#478"/>
    <dgm:cxn modelId="{969F5BCA-E8BA-F746-90F8-553546557402}" type="presParOf" srcId="{9928B315-8F13-1B42-9E65-8F58B7975739}" destId="{59907D5D-4375-CD46-ADA7-4D0F297E6237}" srcOrd="2" destOrd="0" presId="urn:microsoft.com/office/officeart/2009/3/layout/HorizontalOrganizationChart#478"/>
    <dgm:cxn modelId="{73C81136-28F5-AB44-BC41-C1B4DB6CCDC1}" type="presParOf" srcId="{9928B315-8F13-1B42-9E65-8F58B7975739}" destId="{94CA122F-B11B-3C4B-8AE9-BB8B1B8AF68C}" srcOrd="3" destOrd="0" presId="urn:microsoft.com/office/officeart/2009/3/layout/HorizontalOrganizationChart#478"/>
    <dgm:cxn modelId="{38A3DA1A-D854-D54E-A7C0-D2CD9702DA43}" type="presParOf" srcId="{94CA122F-B11B-3C4B-8AE9-BB8B1B8AF68C}" destId="{6761C831-C5CA-6940-93C6-2CE31000DD47}" srcOrd="0" destOrd="0" presId="urn:microsoft.com/office/officeart/2009/3/layout/HorizontalOrganizationChart#478"/>
    <dgm:cxn modelId="{2339F718-FD37-C847-9664-C29EFD1609F4}" type="presParOf" srcId="{6761C831-C5CA-6940-93C6-2CE31000DD47}" destId="{698CE1BE-2AD4-C340-9D6C-B04E1586330E}" srcOrd="0" destOrd="0" presId="urn:microsoft.com/office/officeart/2009/3/layout/HorizontalOrganizationChart#478"/>
    <dgm:cxn modelId="{574E3F63-14E3-B848-9563-6DC648FDC301}" type="presParOf" srcId="{6761C831-C5CA-6940-93C6-2CE31000DD47}" destId="{F7BD0C33-FF60-3E48-B561-A167E8D04D74}" srcOrd="1" destOrd="0" presId="urn:microsoft.com/office/officeart/2009/3/layout/HorizontalOrganizationChart#478"/>
    <dgm:cxn modelId="{5F327C05-68C2-9B4A-8DD0-112DCD0AA1A4}" type="presParOf" srcId="{94CA122F-B11B-3C4B-8AE9-BB8B1B8AF68C}" destId="{F0DEEB91-51DB-FA4D-AADD-33AA174CDB6D}" srcOrd="1" destOrd="0" presId="urn:microsoft.com/office/officeart/2009/3/layout/HorizontalOrganizationChart#478"/>
    <dgm:cxn modelId="{EFA5B592-C157-A247-A7FE-5A74076FDC0C}" type="presParOf" srcId="{F0DEEB91-51DB-FA4D-AADD-33AA174CDB6D}" destId="{339FF170-CEED-4C46-8065-E20BBDBB9268}" srcOrd="0" destOrd="0" presId="urn:microsoft.com/office/officeart/2009/3/layout/HorizontalOrganizationChart#478"/>
    <dgm:cxn modelId="{9DE453A6-F8D2-CA4B-A02C-1C1D0BFFD234}" type="presParOf" srcId="{F0DEEB91-51DB-FA4D-AADD-33AA174CDB6D}" destId="{1B40BA32-0CEF-024A-9928-F5BD180B2D29}" srcOrd="1" destOrd="0" presId="urn:microsoft.com/office/officeart/2009/3/layout/HorizontalOrganizationChart#478"/>
    <dgm:cxn modelId="{78BE391C-FF03-1544-B1D0-66B3304363DA}" type="presParOf" srcId="{1B40BA32-0CEF-024A-9928-F5BD180B2D29}" destId="{37B97F96-27D8-E34B-961C-E2D1494B0A24}" srcOrd="0" destOrd="0" presId="urn:microsoft.com/office/officeart/2009/3/layout/HorizontalOrganizationChart#478"/>
    <dgm:cxn modelId="{75849A06-4B78-4547-9325-372B3F9D8D11}" type="presParOf" srcId="{37B97F96-27D8-E34B-961C-E2D1494B0A24}" destId="{85D42B87-EE01-B543-849A-C3C3CD767EB3}" srcOrd="0" destOrd="0" presId="urn:microsoft.com/office/officeart/2009/3/layout/HorizontalOrganizationChart#478"/>
    <dgm:cxn modelId="{45B22948-FF4E-A84B-AC57-70396FCBA914}" type="presParOf" srcId="{37B97F96-27D8-E34B-961C-E2D1494B0A24}" destId="{825F099E-42AB-6E4C-BB4D-A10CDC26E91F}" srcOrd="1" destOrd="0" presId="urn:microsoft.com/office/officeart/2009/3/layout/HorizontalOrganizationChart#478"/>
    <dgm:cxn modelId="{5EB13C5F-7CE5-0B49-8AD7-B43C02A5F247}" type="presParOf" srcId="{1B40BA32-0CEF-024A-9928-F5BD180B2D29}" destId="{19A28342-6562-954E-9988-9A5B838F9C61}" srcOrd="1" destOrd="0" presId="urn:microsoft.com/office/officeart/2009/3/layout/HorizontalOrganizationChart#478"/>
    <dgm:cxn modelId="{DABB0F6B-D7DC-B64B-A38E-2B778A47CDA5}" type="presParOf" srcId="{1B40BA32-0CEF-024A-9928-F5BD180B2D29}" destId="{B13D30BE-1773-3947-A508-C4BD92319E7A}" srcOrd="2" destOrd="0" presId="urn:microsoft.com/office/officeart/2009/3/layout/HorizontalOrganizationChart#478"/>
    <dgm:cxn modelId="{A0AB0BF0-FFB3-FB4C-AD3F-905C359F7C12}" type="presParOf" srcId="{F0DEEB91-51DB-FA4D-AADD-33AA174CDB6D}" destId="{1B0942A0-0350-2A4C-9915-C31C93BF6299}" srcOrd="2" destOrd="0" presId="urn:microsoft.com/office/officeart/2009/3/layout/HorizontalOrganizationChart#478"/>
    <dgm:cxn modelId="{8B60FA03-968B-C447-BD78-4D608BA611E4}" type="presParOf" srcId="{F0DEEB91-51DB-FA4D-AADD-33AA174CDB6D}" destId="{1C681374-7D97-844E-A098-9114C055AA0C}" srcOrd="3" destOrd="0" presId="urn:microsoft.com/office/officeart/2009/3/layout/HorizontalOrganizationChart#478"/>
    <dgm:cxn modelId="{0B3586F5-2A6E-7E4A-89D9-14EC7DDA8806}" type="presParOf" srcId="{1C681374-7D97-844E-A098-9114C055AA0C}" destId="{4A9EF5B2-0FA0-1748-B1F5-DE1A374531C7}" srcOrd="0" destOrd="0" presId="urn:microsoft.com/office/officeart/2009/3/layout/HorizontalOrganizationChart#478"/>
    <dgm:cxn modelId="{1672BDDF-6E95-5341-8B73-08A90F74B22F}" type="presParOf" srcId="{4A9EF5B2-0FA0-1748-B1F5-DE1A374531C7}" destId="{A42DE166-9DDB-6A42-9B9E-5C5A16BADC27}" srcOrd="0" destOrd="0" presId="urn:microsoft.com/office/officeart/2009/3/layout/HorizontalOrganizationChart#478"/>
    <dgm:cxn modelId="{F8BB4DD1-7511-7444-BE8B-BCEC7B7F70D5}" type="presParOf" srcId="{4A9EF5B2-0FA0-1748-B1F5-DE1A374531C7}" destId="{7D9C2551-D92E-D943-A091-DF824460C786}" srcOrd="1" destOrd="0" presId="urn:microsoft.com/office/officeart/2009/3/layout/HorizontalOrganizationChart#478"/>
    <dgm:cxn modelId="{2E5A6963-AE25-8F48-BA11-BE915B0A8870}" type="presParOf" srcId="{1C681374-7D97-844E-A098-9114C055AA0C}" destId="{C43B4924-C6CD-764E-93B2-E74D48622D41}" srcOrd="1" destOrd="0" presId="urn:microsoft.com/office/officeart/2009/3/layout/HorizontalOrganizationChart#478"/>
    <dgm:cxn modelId="{7E7DA9DB-62AA-9440-ADA7-BD5DA664D1D9}" type="presParOf" srcId="{1C681374-7D97-844E-A098-9114C055AA0C}" destId="{1B17B99C-4B2C-9B40-981F-143B2B06EAAC}" srcOrd="2" destOrd="0" presId="urn:microsoft.com/office/officeart/2009/3/layout/HorizontalOrganizationChart#478"/>
    <dgm:cxn modelId="{9F111BCE-A11E-5347-AAFA-D0D602117971}" type="presParOf" srcId="{94CA122F-B11B-3C4B-8AE9-BB8B1B8AF68C}" destId="{55493C95-7BC9-3C4E-9E5C-57560B45AA26}" srcOrd="2" destOrd="0" presId="urn:microsoft.com/office/officeart/2009/3/layout/HorizontalOrganizationChart#478"/>
    <dgm:cxn modelId="{E3E3221F-D071-C44B-B142-4F70F4B77DD8}" type="presParOf" srcId="{9928B315-8F13-1B42-9E65-8F58B7975739}" destId="{3423E2FE-3055-7A49-B1AB-EFE2CEBEBD66}" srcOrd="4" destOrd="0" presId="urn:microsoft.com/office/officeart/2009/3/layout/HorizontalOrganizationChart#478"/>
    <dgm:cxn modelId="{C885AB55-BE60-FA42-8A46-C0ADF2A24509}" type="presParOf" srcId="{9928B315-8F13-1B42-9E65-8F58B7975739}" destId="{6C84C6B3-1D89-D645-A070-07F132B6A1D8}" srcOrd="5" destOrd="0" presId="urn:microsoft.com/office/officeart/2009/3/layout/HorizontalOrganizationChart#478"/>
    <dgm:cxn modelId="{22DD2F8E-7938-B84E-9302-D1579184FCDF}" type="presParOf" srcId="{6C84C6B3-1D89-D645-A070-07F132B6A1D8}" destId="{F07FCE52-9469-714C-BBDA-B3A331912312}" srcOrd="0" destOrd="0" presId="urn:microsoft.com/office/officeart/2009/3/layout/HorizontalOrganizationChart#478"/>
    <dgm:cxn modelId="{764B7060-31CA-5C49-988D-F0C624497C4C}" type="presParOf" srcId="{F07FCE52-9469-714C-BBDA-B3A331912312}" destId="{EB9162CA-2F87-8942-ACEB-7D7B46E0BD52}" srcOrd="0" destOrd="0" presId="urn:microsoft.com/office/officeart/2009/3/layout/HorizontalOrganizationChart#478"/>
    <dgm:cxn modelId="{7C2A45A8-8541-3048-896C-CBEACB7EAA86}" type="presParOf" srcId="{F07FCE52-9469-714C-BBDA-B3A331912312}" destId="{AE3E4528-7D9F-5B44-A336-CB4DE0176F02}" srcOrd="1" destOrd="0" presId="urn:microsoft.com/office/officeart/2009/3/layout/HorizontalOrganizationChart#478"/>
    <dgm:cxn modelId="{68E1B17D-2D26-834B-BF61-9AFE3AC7C3F9}" type="presParOf" srcId="{6C84C6B3-1D89-D645-A070-07F132B6A1D8}" destId="{9E90A5E2-B225-1644-861A-A141707332E8}" srcOrd="1" destOrd="0" presId="urn:microsoft.com/office/officeart/2009/3/layout/HorizontalOrganizationChart#478"/>
    <dgm:cxn modelId="{0E9D2D47-E15F-574F-BFEB-B49A5C90CE95}" type="presParOf" srcId="{9E90A5E2-B225-1644-861A-A141707332E8}" destId="{3CA5FE8B-9A38-9947-A427-53F42EB27452}" srcOrd="0" destOrd="0" presId="urn:microsoft.com/office/officeart/2009/3/layout/HorizontalOrganizationChart#478"/>
    <dgm:cxn modelId="{5694E6C6-F22F-D84D-92FE-FD3148275017}" type="presParOf" srcId="{9E90A5E2-B225-1644-861A-A141707332E8}" destId="{097A5D47-6546-8F46-93E4-BF56DD6849D6}" srcOrd="1" destOrd="0" presId="urn:microsoft.com/office/officeart/2009/3/layout/HorizontalOrganizationChart#478"/>
    <dgm:cxn modelId="{4B258AA0-EE69-0F49-84EB-D70F8EE3E92F}" type="presParOf" srcId="{097A5D47-6546-8F46-93E4-BF56DD6849D6}" destId="{757A20AF-B191-3647-9039-032A43F83372}" srcOrd="0" destOrd="0" presId="urn:microsoft.com/office/officeart/2009/3/layout/HorizontalOrganizationChart#478"/>
    <dgm:cxn modelId="{2FE6F6EE-D751-7045-A6F1-836957655506}" type="presParOf" srcId="{757A20AF-B191-3647-9039-032A43F83372}" destId="{01E5E413-1ACA-494B-BE7A-8713F3152CCE}" srcOrd="0" destOrd="0" presId="urn:microsoft.com/office/officeart/2009/3/layout/HorizontalOrganizationChart#478"/>
    <dgm:cxn modelId="{6203BDD0-139C-7F42-BACB-117C0DB3E83D}" type="presParOf" srcId="{757A20AF-B191-3647-9039-032A43F83372}" destId="{7CE6545F-7976-6B4C-BF38-EFD12B1EFCAA}" srcOrd="1" destOrd="0" presId="urn:microsoft.com/office/officeart/2009/3/layout/HorizontalOrganizationChart#478"/>
    <dgm:cxn modelId="{EE9EF81E-A58B-AC48-B321-D924F77216F8}" type="presParOf" srcId="{097A5D47-6546-8F46-93E4-BF56DD6849D6}" destId="{89EF3B97-BEC2-1D4C-AC2D-E4D8DA7ECC10}" srcOrd="1" destOrd="0" presId="urn:microsoft.com/office/officeart/2009/3/layout/HorizontalOrganizationChart#478"/>
    <dgm:cxn modelId="{E2B3A64C-16B2-FD4F-93D5-5884293DC0CC}" type="presParOf" srcId="{097A5D47-6546-8F46-93E4-BF56DD6849D6}" destId="{8FBC3FFB-46C5-1B40-A93F-6C52963197F2}" srcOrd="2" destOrd="0" presId="urn:microsoft.com/office/officeart/2009/3/layout/HorizontalOrganizationChart#478"/>
    <dgm:cxn modelId="{61DFFCF0-F093-C644-8EE1-38B831ADD0BB}" type="presParOf" srcId="{9E90A5E2-B225-1644-861A-A141707332E8}" destId="{18318C93-F796-8343-A715-19CFCBBA4CBB}" srcOrd="2" destOrd="0" presId="urn:microsoft.com/office/officeart/2009/3/layout/HorizontalOrganizationChart#478"/>
    <dgm:cxn modelId="{05EE25D8-B10C-594D-B3BD-9058EE487C5F}" type="presParOf" srcId="{9E90A5E2-B225-1644-861A-A141707332E8}" destId="{16A1F145-9233-B244-AE9E-1F7EE6CC9207}" srcOrd="3" destOrd="0" presId="urn:microsoft.com/office/officeart/2009/3/layout/HorizontalOrganizationChart#478"/>
    <dgm:cxn modelId="{FE3FA017-FCE7-1A4C-B333-EA253E121F6C}" type="presParOf" srcId="{16A1F145-9233-B244-AE9E-1F7EE6CC9207}" destId="{B25F4B7C-A8D9-EC44-9565-E34F312271F8}" srcOrd="0" destOrd="0" presId="urn:microsoft.com/office/officeart/2009/3/layout/HorizontalOrganizationChart#478"/>
    <dgm:cxn modelId="{08FC2DAA-EB31-9B46-8554-92C9A1834226}" type="presParOf" srcId="{B25F4B7C-A8D9-EC44-9565-E34F312271F8}" destId="{750D20D2-3790-A44B-B8BF-99C4AFE9B85B}" srcOrd="0" destOrd="0" presId="urn:microsoft.com/office/officeart/2009/3/layout/HorizontalOrganizationChart#478"/>
    <dgm:cxn modelId="{31E438DF-1B99-CC42-9950-5B863C8EF2FD}" type="presParOf" srcId="{B25F4B7C-A8D9-EC44-9565-E34F312271F8}" destId="{1F0E4DE5-600B-0C48-B6B1-B09D4654C32C}" srcOrd="1" destOrd="0" presId="urn:microsoft.com/office/officeart/2009/3/layout/HorizontalOrganizationChart#478"/>
    <dgm:cxn modelId="{889F84E8-6EA0-CE49-A10A-7FA63A292D92}" type="presParOf" srcId="{16A1F145-9233-B244-AE9E-1F7EE6CC9207}" destId="{C1C4D7C6-7B6A-0D4A-9239-0DF57416CDAE}" srcOrd="1" destOrd="0" presId="urn:microsoft.com/office/officeart/2009/3/layout/HorizontalOrganizationChart#478"/>
    <dgm:cxn modelId="{401E2B77-B418-8D49-8E3E-E57404679A94}" type="presParOf" srcId="{16A1F145-9233-B244-AE9E-1F7EE6CC9207}" destId="{422A9F24-FEB8-6D46-B1A0-BD4C97A1FB6F}" srcOrd="2" destOrd="0" presId="urn:microsoft.com/office/officeart/2009/3/layout/HorizontalOrganizationChart#478"/>
    <dgm:cxn modelId="{5DAB0344-4867-404E-BFB6-C45366AAE203}" type="presParOf" srcId="{6C84C6B3-1D89-D645-A070-07F132B6A1D8}" destId="{46FC4D18-4AFF-7248-BB2F-71A01FB56D88}" srcOrd="2" destOrd="0" presId="urn:microsoft.com/office/officeart/2009/3/layout/HorizontalOrganizationChart#478"/>
    <dgm:cxn modelId="{88AE7478-7925-0A41-9401-EC23730C789A}" type="presParOf" srcId="{59E68DA8-B7D2-F246-B14A-744A3831FE1C}" destId="{DCC62CED-47CD-824F-AE92-023FB2575867}" srcOrd="2" destOrd="0" presId="urn:microsoft.com/office/officeart/2009/3/layout/HorizontalOrganizationChart#47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38" loCatId="" qsTypeId="urn:microsoft.com/office/officeart/2005/8/quickstyle/simple1#467" qsCatId="simple" csTypeId="urn:microsoft.com/office/officeart/2005/8/colors/accent2_1#143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1AB1372F-E8C2-2046-A043-3328331A72F8}" type="presOf" srcId="{7F69FD76-8B4A-3E42-B883-24DE8E62EA59}" destId="{51690C39-CC81-244F-848F-18750777EDE5}" srcOrd="0" destOrd="0" presId="urn:microsoft.com/office/officeart/2009/3/layout/HorizontalOrganizationChart#438"/>
    <dgm:cxn modelId="{4E6C6641-649B-544F-A626-EB3FF5A7DA64}" type="presOf" srcId="{E82A0DA6-F6FF-F04B-8B38-333370D15BDC}" destId="{3BD57B22-4C97-544D-83CA-A40EC21D3BFD}" srcOrd="0" destOrd="0" presId="urn:microsoft.com/office/officeart/2009/3/layout/HorizontalOrganizationChart#438"/>
    <dgm:cxn modelId="{211C8DFB-D111-8A47-A09D-D70AB5BAEAB2}" type="presOf" srcId="{48B7A2DC-E8FF-1D43-9F85-5027D6A750B7}" destId="{20C467F0-6AA3-4744-A6F3-18874C67AD1B}" srcOrd="1" destOrd="0" presId="urn:microsoft.com/office/officeart/2009/3/layout/HorizontalOrganizationChart#438"/>
    <dgm:cxn modelId="{0BE7E3EC-77E9-B046-BA7A-B4870F31DA5D}" type="presOf" srcId="{48B7A2DC-E8FF-1D43-9F85-5027D6A750B7}" destId="{91F0F2E7-934B-6A44-B293-1805FEB5AE7D}" srcOrd="0" destOrd="0" presId="urn:microsoft.com/office/officeart/2009/3/layout/HorizontalOrganizationChart#438"/>
    <dgm:cxn modelId="{5D86A93C-1960-4242-AAE5-A0F743970CCB}" type="presOf" srcId="{7EEDEE87-66D4-3343-9958-B802CA27D066}" destId="{6079FDC0-0D8C-244D-A7B9-0FABE1D0B56E}" srcOrd="1" destOrd="0" presId="urn:microsoft.com/office/officeart/2009/3/layout/HorizontalOrganizationChart#438"/>
    <dgm:cxn modelId="{D16D4848-3E59-B94E-92AE-A9D55720A0BF}" type="presOf" srcId="{7EEDEE87-66D4-3343-9958-B802CA27D066}" destId="{6A1D4A4D-7045-EA47-BB4B-701118090909}" srcOrd="0" destOrd="0" presId="urn:microsoft.com/office/officeart/2009/3/layout/HorizontalOrganizationChart#438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1098C38C-A565-2E45-B6FB-CFC377E68633}" type="presOf" srcId="{541B3879-EA88-C947-B53F-E94F02A53734}" destId="{0DEA1396-BCB3-7D47-8A43-1B33C6E231B8}" srcOrd="0" destOrd="0" presId="urn:microsoft.com/office/officeart/2009/3/layout/HorizontalOrganizationChart#438"/>
    <dgm:cxn modelId="{0662EB5B-2A82-294C-8B55-6C4FAA66264E}" type="presOf" srcId="{E82A0DA6-F6FF-F04B-8B38-333370D15BDC}" destId="{85AFED35-E262-B249-BDEA-CD1BC276E5C6}" srcOrd="1" destOrd="0" presId="urn:microsoft.com/office/officeart/2009/3/layout/HorizontalOrganizationChart#438"/>
    <dgm:cxn modelId="{B6420A40-1A31-874E-8518-E7B45733A2D7}" type="presOf" srcId="{9A2E7933-13ED-444E-A9C3-E67289264F08}" destId="{810E7735-9425-0A4D-922A-2382B3ED8169}" srcOrd="0" destOrd="0" presId="urn:microsoft.com/office/officeart/2009/3/layout/HorizontalOrganizationChart#438"/>
    <dgm:cxn modelId="{E238E623-6D47-1A4F-B8F5-25C6AD5EE386}" type="presOf" srcId="{9A2E7933-13ED-444E-A9C3-E67289264F08}" destId="{4413D3CF-613F-6B45-9EDF-5F11E366AFD1}" srcOrd="1" destOrd="0" presId="urn:microsoft.com/office/officeart/2009/3/layout/HorizontalOrganizationChart#438"/>
    <dgm:cxn modelId="{68BAF64B-04DD-3C42-9697-641899EAAA5C}" type="presOf" srcId="{F0553392-CC26-6140-92B0-55162D2D885E}" destId="{6B4C5A40-8E35-C946-8071-36C9ED43D30E}" srcOrd="0" destOrd="0" presId="urn:microsoft.com/office/officeart/2009/3/layout/HorizontalOrganizationChart#438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2125962B-1E08-2449-A98F-D7C75EE9EE0C}" type="presOf" srcId="{31EBDE20-1C6E-3141-93B8-3A4AE31B6418}" destId="{8B66A53F-C082-B747-8E63-0FB53AB1031D}" srcOrd="0" destOrd="0" presId="urn:microsoft.com/office/officeart/2009/3/layout/HorizontalOrganizationChart#438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0B7ADF86-4402-9F41-A4CC-8847573A7EFA}" type="presParOf" srcId="{0DEA1396-BCB3-7D47-8A43-1B33C6E231B8}" destId="{4EE062D8-B5DE-6A4E-A22F-7EE3E8D980D7}" srcOrd="0" destOrd="0" presId="urn:microsoft.com/office/officeart/2009/3/layout/HorizontalOrganizationChart#438"/>
    <dgm:cxn modelId="{858AC395-50BF-374A-90B6-B24E63DDB10D}" type="presParOf" srcId="{4EE062D8-B5DE-6A4E-A22F-7EE3E8D980D7}" destId="{226E73EE-1EC7-1947-A52A-F4110D6DA2AA}" srcOrd="0" destOrd="0" presId="urn:microsoft.com/office/officeart/2009/3/layout/HorizontalOrganizationChart#438"/>
    <dgm:cxn modelId="{8E03DEBB-F87B-8E47-B3EA-2F67BD10FA24}" type="presParOf" srcId="{226E73EE-1EC7-1947-A52A-F4110D6DA2AA}" destId="{91F0F2E7-934B-6A44-B293-1805FEB5AE7D}" srcOrd="0" destOrd="0" presId="urn:microsoft.com/office/officeart/2009/3/layout/HorizontalOrganizationChart#438"/>
    <dgm:cxn modelId="{0FDC2CA3-6157-664C-B2D3-4CEE2C98D40B}" type="presParOf" srcId="{226E73EE-1EC7-1947-A52A-F4110D6DA2AA}" destId="{20C467F0-6AA3-4744-A6F3-18874C67AD1B}" srcOrd="1" destOrd="0" presId="urn:microsoft.com/office/officeart/2009/3/layout/HorizontalOrganizationChart#438"/>
    <dgm:cxn modelId="{22FA1B87-E687-544E-A681-1D011F782D21}" type="presParOf" srcId="{4EE062D8-B5DE-6A4E-A22F-7EE3E8D980D7}" destId="{0ED0832C-5584-3948-80CE-0EF32ECC94E7}" srcOrd="1" destOrd="0" presId="urn:microsoft.com/office/officeart/2009/3/layout/HorizontalOrganizationChart#438"/>
    <dgm:cxn modelId="{18152066-6A27-7943-B03E-FECAEA95F8E9}" type="presParOf" srcId="{0ED0832C-5584-3948-80CE-0EF32ECC94E7}" destId="{8B66A53F-C082-B747-8E63-0FB53AB1031D}" srcOrd="0" destOrd="0" presId="urn:microsoft.com/office/officeart/2009/3/layout/HorizontalOrganizationChart#438"/>
    <dgm:cxn modelId="{ECB6E08C-15B7-3D4D-B925-A00E112FF181}" type="presParOf" srcId="{0ED0832C-5584-3948-80CE-0EF32ECC94E7}" destId="{70601153-50C8-0443-B9EE-796A1DF062D5}" srcOrd="1" destOrd="0" presId="urn:microsoft.com/office/officeart/2009/3/layout/HorizontalOrganizationChart#438"/>
    <dgm:cxn modelId="{E1F7523A-68E3-924E-9E2D-656A4B00F9F2}" type="presParOf" srcId="{70601153-50C8-0443-B9EE-796A1DF062D5}" destId="{D63B5A7D-6242-434F-A5B7-4F02D6BE05BF}" srcOrd="0" destOrd="0" presId="urn:microsoft.com/office/officeart/2009/3/layout/HorizontalOrganizationChart#438"/>
    <dgm:cxn modelId="{B82AE1C1-369E-6D41-B9C5-F19E81F5D75F}" type="presParOf" srcId="{D63B5A7D-6242-434F-A5B7-4F02D6BE05BF}" destId="{810E7735-9425-0A4D-922A-2382B3ED8169}" srcOrd="0" destOrd="0" presId="urn:microsoft.com/office/officeart/2009/3/layout/HorizontalOrganizationChart#438"/>
    <dgm:cxn modelId="{CD0C42B7-52BE-B047-8097-42CD38A69AB3}" type="presParOf" srcId="{D63B5A7D-6242-434F-A5B7-4F02D6BE05BF}" destId="{4413D3CF-613F-6B45-9EDF-5F11E366AFD1}" srcOrd="1" destOrd="0" presId="urn:microsoft.com/office/officeart/2009/3/layout/HorizontalOrganizationChart#438"/>
    <dgm:cxn modelId="{4128C11E-4538-EB47-89BC-DFFF83EAD169}" type="presParOf" srcId="{70601153-50C8-0443-B9EE-796A1DF062D5}" destId="{38D1BD59-336B-2C4A-8D8F-6C9E56A65B0A}" srcOrd="1" destOrd="0" presId="urn:microsoft.com/office/officeart/2009/3/layout/HorizontalOrganizationChart#438"/>
    <dgm:cxn modelId="{C8AA5C44-FD88-A747-8A20-29E12127E972}" type="presParOf" srcId="{70601153-50C8-0443-B9EE-796A1DF062D5}" destId="{F9B8EA4B-6048-0B4D-A772-1F73BD6F46A3}" srcOrd="2" destOrd="0" presId="urn:microsoft.com/office/officeart/2009/3/layout/HorizontalOrganizationChart#438"/>
    <dgm:cxn modelId="{91AB8E59-DAC7-7C4F-835E-D18F934129DE}" type="presParOf" srcId="{0ED0832C-5584-3948-80CE-0EF32ECC94E7}" destId="{51690C39-CC81-244F-848F-18750777EDE5}" srcOrd="2" destOrd="0" presId="urn:microsoft.com/office/officeart/2009/3/layout/HorizontalOrganizationChart#438"/>
    <dgm:cxn modelId="{FAADE6EE-FCC5-464E-9C84-89F3E24E9ABE}" type="presParOf" srcId="{0ED0832C-5584-3948-80CE-0EF32ECC94E7}" destId="{E748A9E4-1108-154C-B124-ECF057CC0DB5}" srcOrd="3" destOrd="0" presId="urn:microsoft.com/office/officeart/2009/3/layout/HorizontalOrganizationChart#438"/>
    <dgm:cxn modelId="{013EF165-C76D-8448-A052-55C7B1EB3F5F}" type="presParOf" srcId="{E748A9E4-1108-154C-B124-ECF057CC0DB5}" destId="{A79E19A8-A547-0C46-B902-00D2FA660914}" srcOrd="0" destOrd="0" presId="urn:microsoft.com/office/officeart/2009/3/layout/HorizontalOrganizationChart#438"/>
    <dgm:cxn modelId="{F41EAADD-77B0-AA4C-AA8C-7719311118F5}" type="presParOf" srcId="{A79E19A8-A547-0C46-B902-00D2FA660914}" destId="{3BD57B22-4C97-544D-83CA-A40EC21D3BFD}" srcOrd="0" destOrd="0" presId="urn:microsoft.com/office/officeart/2009/3/layout/HorizontalOrganizationChart#438"/>
    <dgm:cxn modelId="{4FD36551-4C67-2E4B-A954-A1DC308A5D4B}" type="presParOf" srcId="{A79E19A8-A547-0C46-B902-00D2FA660914}" destId="{85AFED35-E262-B249-BDEA-CD1BC276E5C6}" srcOrd="1" destOrd="0" presId="urn:microsoft.com/office/officeart/2009/3/layout/HorizontalOrganizationChart#438"/>
    <dgm:cxn modelId="{35AF19E5-600F-D941-880D-71EF343EA84A}" type="presParOf" srcId="{E748A9E4-1108-154C-B124-ECF057CC0DB5}" destId="{34026AE3-F0BC-D148-8831-3B1AEC02F3E5}" srcOrd="1" destOrd="0" presId="urn:microsoft.com/office/officeart/2009/3/layout/HorizontalOrganizationChart#438"/>
    <dgm:cxn modelId="{8610D82C-FF24-9142-A96C-496A276A0C15}" type="presParOf" srcId="{E748A9E4-1108-154C-B124-ECF057CC0DB5}" destId="{AF57628A-72EA-8040-BBF8-A41486213F4F}" srcOrd="2" destOrd="0" presId="urn:microsoft.com/office/officeart/2009/3/layout/HorizontalOrganizationChart#438"/>
    <dgm:cxn modelId="{76A6166F-D45A-D546-A9B8-B6E2ECF1A46B}" type="presParOf" srcId="{0ED0832C-5584-3948-80CE-0EF32ECC94E7}" destId="{6B4C5A40-8E35-C946-8071-36C9ED43D30E}" srcOrd="4" destOrd="0" presId="urn:microsoft.com/office/officeart/2009/3/layout/HorizontalOrganizationChart#438"/>
    <dgm:cxn modelId="{CCE7DB31-5D10-D643-91A2-9EEFD5358FE2}" type="presParOf" srcId="{0ED0832C-5584-3948-80CE-0EF32ECC94E7}" destId="{73562DED-554D-A648-91A7-F795DD4A9329}" srcOrd="5" destOrd="0" presId="urn:microsoft.com/office/officeart/2009/3/layout/HorizontalOrganizationChart#438"/>
    <dgm:cxn modelId="{5E7EABE7-C30B-DA4C-BE52-117F7C4CD7C2}" type="presParOf" srcId="{73562DED-554D-A648-91A7-F795DD4A9329}" destId="{C9A9DDD7-CAE8-D247-94B5-A8C532DD1AD7}" srcOrd="0" destOrd="0" presId="urn:microsoft.com/office/officeart/2009/3/layout/HorizontalOrganizationChart#438"/>
    <dgm:cxn modelId="{788F10F2-CBB5-354F-A42D-9C733E268A81}" type="presParOf" srcId="{C9A9DDD7-CAE8-D247-94B5-A8C532DD1AD7}" destId="{6A1D4A4D-7045-EA47-BB4B-701118090909}" srcOrd="0" destOrd="0" presId="urn:microsoft.com/office/officeart/2009/3/layout/HorizontalOrganizationChart#438"/>
    <dgm:cxn modelId="{D60DD5F9-8448-6749-ADE5-E5322DF2B0CD}" type="presParOf" srcId="{C9A9DDD7-CAE8-D247-94B5-A8C532DD1AD7}" destId="{6079FDC0-0D8C-244D-A7B9-0FABE1D0B56E}" srcOrd="1" destOrd="0" presId="urn:microsoft.com/office/officeart/2009/3/layout/HorizontalOrganizationChart#438"/>
    <dgm:cxn modelId="{F23F3D5E-071C-2243-B86E-AECF6B1BAD28}" type="presParOf" srcId="{73562DED-554D-A648-91A7-F795DD4A9329}" destId="{B49E918C-C0B7-954D-92AA-DF476904F4F4}" srcOrd="1" destOrd="0" presId="urn:microsoft.com/office/officeart/2009/3/layout/HorizontalOrganizationChart#438"/>
    <dgm:cxn modelId="{8B7446BF-9216-4F42-A383-CD449D2AE0AC}" type="presParOf" srcId="{73562DED-554D-A648-91A7-F795DD4A9329}" destId="{EF45F1B5-E2D5-9A41-A2DC-94612BC09DEC}" srcOrd="2" destOrd="0" presId="urn:microsoft.com/office/officeart/2009/3/layout/HorizontalOrganizationChart#438"/>
    <dgm:cxn modelId="{ADC1E568-0ABC-F84D-94A4-46CB839164F8}" type="presParOf" srcId="{4EE062D8-B5DE-6A4E-A22F-7EE3E8D980D7}" destId="{7FD8FAE8-4542-2B48-8794-308146BD08A7}" srcOrd="2" destOrd="0" presId="urn:microsoft.com/office/officeart/2009/3/layout/HorizontalOrganizationChart#43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1" loCatId="" qsTypeId="urn:microsoft.com/office/officeart/2005/8/quickstyle/simple1#510" qsCatId="simple" csTypeId="urn:microsoft.com/office/officeart/2005/8/colors/accent2_1#244" csCatId="accent2" phldr="1"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9B09419-B866-084A-B966-8AE91FF5ECB9}" type="par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95BFEBFB-7E17-654A-B3A7-7C8AA67CB532}" type="sib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7D64CD01-2200-F44B-8124-6D2289A6471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45FE812-50A7-CC49-8B27-76E6CDC720C2}" type="par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364B2FD6-D9F8-F949-81C6-5C4EEDD8B22F}" type="sibTrans" cxnId="{75396C83-6057-7E4A-ADDF-FAD6245B260E}">
      <dgm:prSet/>
      <dgm:spPr/>
      <dgm:t>
        <a:bodyPr/>
        <a:lstStyle/>
        <a:p>
          <a:endParaRPr lang="zh-CN" altLang="en-US"/>
        </a:p>
      </dgm:t>
    </dgm:pt>
    <dgm:pt modelId="{23F3F096-4373-E94C-B807-5007BD978A2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D809256-F8D1-6647-8C26-F0FC46D00B9F}" type="par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3BCFD12E-68E5-7342-8F18-33343223A272}" type="sibTrans" cxnId="{6748F9E3-6CCC-234A-85A8-B6CE3F158710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09B2C0C-7D09-174C-8994-9F7520738149}" type="pres">
      <dgm:prSet presAssocID="{9737665C-31FB-0446-9371-D925D2F18DBC}" presName="hierRoot1" presStyleCnt="0">
        <dgm:presLayoutVars>
          <dgm:hierBranch val="init"/>
        </dgm:presLayoutVars>
      </dgm:prSet>
      <dgm:spPr/>
    </dgm:pt>
    <dgm:pt modelId="{C0C7B3F2-8FCE-204F-A02D-FC8909E2353E}" type="pres">
      <dgm:prSet presAssocID="{9737665C-31FB-0446-9371-D925D2F18DBC}" presName="rootComposite1" presStyleCnt="0"/>
      <dgm:spPr/>
    </dgm:pt>
    <dgm:pt modelId="{99A95255-6777-F94D-9176-0ACB249C83F2}" type="pres">
      <dgm:prSet presAssocID="{9737665C-31FB-0446-9371-D925D2F18DBC}" presName="rootText1" presStyleLbl="node0" presStyleIdx="0" presStyleCnt="1" custScaleX="223401" custScaleY="199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42EE0BC-1FC8-D34F-9CC3-B1EEB0426D7E}" type="pres">
      <dgm:prSet presAssocID="{9737665C-31FB-0446-9371-D925D2F18DBC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A438616-8310-284B-B037-EB4B6EDDCC3B}" type="pres">
      <dgm:prSet presAssocID="{9737665C-31FB-0446-9371-D925D2F18DBC}" presName="hierChild2" presStyleCnt="0"/>
      <dgm:spPr/>
    </dgm:pt>
    <dgm:pt modelId="{27F1D9D4-3E37-2545-B5CF-E359332F564A}" type="pres">
      <dgm:prSet presAssocID="{78A0A8CD-223C-0743-AD37-FA84846FCDAF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2" presStyleIdx="0" presStyleCnt="2" custScaleX="1161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8B66A53F-C082-B747-8E63-0FB53AB1031D}" type="pres">
      <dgm:prSet presAssocID="{31EBDE20-1C6E-3141-93B8-3A4AE31B6418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3" presStyleIdx="0" presStyleCnt="5" custScaleX="25243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3" presStyleIdx="1" presStyleCnt="5" custScaleX="26318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3" presStyleIdx="2" presStyleCnt="5" custScaleX="2571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2" presStyleIdx="1" presStyleCnt="2" custScaleX="934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DF645C4F-852C-074B-AACA-604A9C228FAE}" type="pres">
      <dgm:prSet presAssocID="{745FE812-50A7-CC49-8B27-76E6CDC720C2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263900C7-1B7D-6848-9702-C5BA446B0B6E}" type="pres">
      <dgm:prSet presAssocID="{7D64CD01-2200-F44B-8124-6D2289A64719}" presName="hierRoot2" presStyleCnt="0">
        <dgm:presLayoutVars>
          <dgm:hierBranch val="init"/>
        </dgm:presLayoutVars>
      </dgm:prSet>
      <dgm:spPr/>
    </dgm:pt>
    <dgm:pt modelId="{19B806D2-1722-A947-908F-5BC546DEE46E}" type="pres">
      <dgm:prSet presAssocID="{7D64CD01-2200-F44B-8124-6D2289A64719}" presName="rootComposite" presStyleCnt="0"/>
      <dgm:spPr/>
    </dgm:pt>
    <dgm:pt modelId="{8F131D9B-59CE-8F4E-A033-780A8CACD6BE}" type="pres">
      <dgm:prSet presAssocID="{7D64CD01-2200-F44B-8124-6D2289A64719}" presName="rootText" presStyleLbl="node3" presStyleIdx="3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DB43A7-B0AE-1F41-B428-69B43D38E435}" type="pres">
      <dgm:prSet presAssocID="{7D64CD01-2200-F44B-8124-6D2289A64719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964E92ED-AB46-6344-BE6F-0B211AC5705B}" type="pres">
      <dgm:prSet presAssocID="{7D64CD01-2200-F44B-8124-6D2289A64719}" presName="hierChild4" presStyleCnt="0"/>
      <dgm:spPr/>
    </dgm:pt>
    <dgm:pt modelId="{49183ECD-F90E-F248-82EE-0B6BF7E650E3}" type="pres">
      <dgm:prSet presAssocID="{7D64CD01-2200-F44B-8124-6D2289A64719}" presName="hierChild5" presStyleCnt="0"/>
      <dgm:spPr/>
    </dgm:pt>
    <dgm:pt modelId="{267AB918-9314-B54B-841E-1D14126952D0}" type="pres">
      <dgm:prSet presAssocID="{9D809256-F8D1-6647-8C26-F0FC46D00B9F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728F1087-E038-6746-8C06-852F123B42B0}" type="pres">
      <dgm:prSet presAssocID="{23F3F096-4373-E94C-B807-5007BD978A26}" presName="hierRoot2" presStyleCnt="0">
        <dgm:presLayoutVars>
          <dgm:hierBranch val="init"/>
        </dgm:presLayoutVars>
      </dgm:prSet>
      <dgm:spPr/>
    </dgm:pt>
    <dgm:pt modelId="{13B70B65-FA81-EF44-AC5D-061177AC57F3}" type="pres">
      <dgm:prSet presAssocID="{23F3F096-4373-E94C-B807-5007BD978A26}" presName="rootComposite" presStyleCnt="0"/>
      <dgm:spPr/>
    </dgm:pt>
    <dgm:pt modelId="{EA8720FF-3D29-EE4F-84E4-C6A5F592781F}" type="pres">
      <dgm:prSet presAssocID="{23F3F096-4373-E94C-B807-5007BD978A26}" presName="rootText" presStyleLbl="node3" presStyleIdx="4" presStyleCnt="5" custScaleX="2126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317960D-C763-064B-91FB-D634A3F65454}" type="pres">
      <dgm:prSet presAssocID="{23F3F096-4373-E94C-B807-5007BD978A26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5B7E859A-214A-974C-8334-0C226B81393E}" type="pres">
      <dgm:prSet presAssocID="{23F3F096-4373-E94C-B807-5007BD978A26}" presName="hierChild4" presStyleCnt="0"/>
      <dgm:spPr/>
    </dgm:pt>
    <dgm:pt modelId="{5F054A15-DFC3-3247-8434-C5D68A6210C4}" type="pres">
      <dgm:prSet presAssocID="{23F3F096-4373-E94C-B807-5007BD978A26}" presName="hierChild5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3D1B91E-AE4C-9B45-9991-92600D78B492}" type="pres">
      <dgm:prSet presAssocID="{9737665C-31FB-0446-9371-D925D2F18DBC}" presName="hierChild3" presStyleCnt="0"/>
      <dgm:spPr/>
    </dgm:pt>
  </dgm:ptLst>
  <dgm:cxnLst>
    <dgm:cxn modelId="{A813A8C3-18B9-8740-A89A-4AE8B0D38A9A}" type="presOf" srcId="{31EBDE20-1C6E-3141-93B8-3A4AE31B6418}" destId="{8B66A53F-C082-B747-8E63-0FB53AB1031D}" srcOrd="0" destOrd="0" presId="urn:microsoft.com/office/officeart/2009/3/layout/HorizontalOrganizationChart#481"/>
    <dgm:cxn modelId="{569AE2EB-C84F-B947-8053-7388AA7F9533}" type="presOf" srcId="{9D809256-F8D1-6647-8C26-F0FC46D00B9F}" destId="{267AB918-9314-B54B-841E-1D14126952D0}" srcOrd="0" destOrd="0" presId="urn:microsoft.com/office/officeart/2009/3/layout/HorizontalOrganizationChart#481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8B5BEDBC-6F23-764B-BC94-A065A619605C}" type="presOf" srcId="{48B7A2DC-E8FF-1D43-9F85-5027D6A750B7}" destId="{7C8F2684-685F-B343-AA36-2E09891E2C87}" srcOrd="1" destOrd="0" presId="urn:microsoft.com/office/officeart/2009/3/layout/HorizontalOrganizationChart#481"/>
    <dgm:cxn modelId="{6748F9E3-6CCC-234A-85A8-B6CE3F158710}" srcId="{5E5DD2E6-C9A6-E34D-AE06-9B1448B5F350}" destId="{23F3F096-4373-E94C-B807-5007BD978A26}" srcOrd="1" destOrd="0" parTransId="{9D809256-F8D1-6647-8C26-F0FC46D00B9F}" sibTransId="{3BCFD12E-68E5-7342-8F18-33343223A272}"/>
    <dgm:cxn modelId="{359D8CE8-D48C-D849-BE74-4B4B0A066562}" type="presOf" srcId="{7F69FD76-8B4A-3E42-B883-24DE8E62EA59}" destId="{51690C39-CC81-244F-848F-18750777EDE5}" srcOrd="0" destOrd="0" presId="urn:microsoft.com/office/officeart/2009/3/layout/HorizontalOrganizationChart#481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835EA1A8-E432-6E46-BFC1-9B51197ADEB1}" type="presOf" srcId="{745FE812-50A7-CC49-8B27-76E6CDC720C2}" destId="{DF645C4F-852C-074B-AACA-604A9C228FAE}" srcOrd="0" destOrd="0" presId="urn:microsoft.com/office/officeart/2009/3/layout/HorizontalOrganizationChart#481"/>
    <dgm:cxn modelId="{108F080E-DDF4-5B47-9B0F-1F0A637617F3}" type="presOf" srcId="{5E5DD2E6-C9A6-E34D-AE06-9B1448B5F350}" destId="{B232AC07-B4E8-2C44-8DB6-ABCEA474EA54}" srcOrd="1" destOrd="0" presId="urn:microsoft.com/office/officeart/2009/3/layout/HorizontalOrganizationChart#481"/>
    <dgm:cxn modelId="{7D727E09-A006-1745-8F35-20437B1C24A4}" type="presOf" srcId="{9A2E7933-13ED-444E-A9C3-E67289264F08}" destId="{4413D3CF-613F-6B45-9EDF-5F11E366AFD1}" srcOrd="1" destOrd="0" presId="urn:microsoft.com/office/officeart/2009/3/layout/HorizontalOrganizationChart#481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81E44A9F-E3F2-2C44-9AA0-569C6CD69981}" type="presOf" srcId="{7D64CD01-2200-F44B-8124-6D2289A64719}" destId="{8F131D9B-59CE-8F4E-A033-780A8CACD6BE}" srcOrd="0" destOrd="0" presId="urn:microsoft.com/office/officeart/2009/3/layout/HorizontalOrganizationChart#481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A7B2B794-C965-AE47-957E-8C847B73D90D}" type="presOf" srcId="{9737665C-31FB-0446-9371-D925D2F18DBC}" destId="{342EE0BC-1FC8-D34F-9CC3-B1EEB0426D7E}" srcOrd="1" destOrd="0" presId="urn:microsoft.com/office/officeart/2009/3/layout/HorizontalOrganizationChart#481"/>
    <dgm:cxn modelId="{75396C83-6057-7E4A-ADDF-FAD6245B260E}" srcId="{5E5DD2E6-C9A6-E34D-AE06-9B1448B5F350}" destId="{7D64CD01-2200-F44B-8124-6D2289A64719}" srcOrd="0" destOrd="0" parTransId="{745FE812-50A7-CC49-8B27-76E6CDC720C2}" sibTransId="{364B2FD6-D9F8-F949-81C6-5C4EEDD8B22F}"/>
    <dgm:cxn modelId="{404F9F24-583B-0C43-B775-CAE397B94D8F}" type="presOf" srcId="{7EEDEE87-66D4-3343-9958-B802CA27D066}" destId="{6079FDC0-0D8C-244D-A7B9-0FABE1D0B56E}" srcOrd="1" destOrd="0" presId="urn:microsoft.com/office/officeart/2009/3/layout/HorizontalOrganizationChart#481"/>
    <dgm:cxn modelId="{918C7E91-DE66-B045-AA65-CC09DB64ECDC}" type="presOf" srcId="{23F3F096-4373-E94C-B807-5007BD978A26}" destId="{D317960D-C763-064B-91FB-D634A3F65454}" srcOrd="1" destOrd="0" presId="urn:microsoft.com/office/officeart/2009/3/layout/HorizontalOrganizationChart#481"/>
    <dgm:cxn modelId="{A5188DAE-BCD1-624E-839D-E92C837A5354}" type="presOf" srcId="{7D64CD01-2200-F44B-8124-6D2289A64719}" destId="{FDDB43A7-B0AE-1F41-B428-69B43D38E435}" srcOrd="1" destOrd="0" presId="urn:microsoft.com/office/officeart/2009/3/layout/HorizontalOrganizationChart#481"/>
    <dgm:cxn modelId="{A5D7FD5D-C0EA-DD4A-8CAD-748720A6B0CF}" type="presOf" srcId="{9737665C-31FB-0446-9371-D925D2F18DBC}" destId="{99A95255-6777-F94D-9176-0ACB249C83F2}" srcOrd="0" destOrd="0" presId="urn:microsoft.com/office/officeart/2009/3/layout/HorizontalOrganizationChart#481"/>
    <dgm:cxn modelId="{948D0BC4-6A93-A940-A30D-49844F09A784}" type="presOf" srcId="{F0553392-CC26-6140-92B0-55162D2D885E}" destId="{6B4C5A40-8E35-C946-8071-36C9ED43D30E}" srcOrd="0" destOrd="0" presId="urn:microsoft.com/office/officeart/2009/3/layout/HorizontalOrganizationChart#481"/>
    <dgm:cxn modelId="{6E42806A-0CF7-E448-9717-B47BADCCF79C}" type="presOf" srcId="{23F3F096-4373-E94C-B807-5007BD978A26}" destId="{EA8720FF-3D29-EE4F-84E4-C6A5F592781F}" srcOrd="0" destOrd="0" presId="urn:microsoft.com/office/officeart/2009/3/layout/HorizontalOrganizationChart#481"/>
    <dgm:cxn modelId="{B62F49F1-877D-3542-980A-C8901033EFEB}" type="presOf" srcId="{5E5DD2E6-C9A6-E34D-AE06-9B1448B5F350}" destId="{1831D48B-0653-0E48-AC34-42B085FD0335}" srcOrd="0" destOrd="0" presId="urn:microsoft.com/office/officeart/2009/3/layout/HorizontalOrganizationChart#481"/>
    <dgm:cxn modelId="{36449B37-AD4C-3E4B-837E-5BF543BC8FF9}" type="presOf" srcId="{9A2E7933-13ED-444E-A9C3-E67289264F08}" destId="{810E7735-9425-0A4D-922A-2382B3ED8169}" srcOrd="0" destOrd="0" presId="urn:microsoft.com/office/officeart/2009/3/layout/HorizontalOrganizationChart#481"/>
    <dgm:cxn modelId="{4B83CF5C-062D-604A-A590-BE884A4B775A}" type="presOf" srcId="{E82A0DA6-F6FF-F04B-8B38-333370D15BDC}" destId="{3BD57B22-4C97-544D-83CA-A40EC21D3BFD}" srcOrd="0" destOrd="0" presId="urn:microsoft.com/office/officeart/2009/3/layout/HorizontalOrganizationChart#481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508AD653-9B7D-3E42-B893-A8D992C1F698}" type="presOf" srcId="{541B3879-EA88-C947-B53F-E94F02A53734}" destId="{0DEA1396-BCB3-7D47-8A43-1B33C6E231B8}" srcOrd="0" destOrd="0" presId="urn:microsoft.com/office/officeart/2009/3/layout/HorizontalOrganizationChart#481"/>
    <dgm:cxn modelId="{101BE00F-FF68-6B44-989E-61C31E85DA90}" type="presOf" srcId="{78A0A8CD-223C-0743-AD37-FA84846FCDAF}" destId="{27F1D9D4-3E37-2545-B5CF-E359332F564A}" srcOrd="0" destOrd="0" presId="urn:microsoft.com/office/officeart/2009/3/layout/HorizontalOrganizationChart#481"/>
    <dgm:cxn modelId="{F18A53DB-4756-3E4B-B0D7-28B0128A24B5}" srcId="{541B3879-EA88-C947-B53F-E94F02A53734}" destId="{9737665C-31FB-0446-9371-D925D2F18DBC}" srcOrd="0" destOrd="0" parTransId="{F9B09419-B866-084A-B966-8AE91FF5ECB9}" sibTransId="{95BFEBFB-7E17-654A-B3A7-7C8AA67CB532}"/>
    <dgm:cxn modelId="{A5009FA4-686F-D345-9375-AB3B0FEF1047}" type="presOf" srcId="{E82A0DA6-F6FF-F04B-8B38-333370D15BDC}" destId="{85AFED35-E262-B249-BDEA-CD1BC276E5C6}" srcOrd="1" destOrd="0" presId="urn:microsoft.com/office/officeart/2009/3/layout/HorizontalOrganizationChart#481"/>
    <dgm:cxn modelId="{1516B3F1-AE1A-874F-835E-E54F129C9F0C}" type="presOf" srcId="{F4E97F27-118D-DD41-AECA-EAF426585367}" destId="{E2EC6D2E-A1A0-4647-9198-674E32D4EDCD}" srcOrd="0" destOrd="0" presId="urn:microsoft.com/office/officeart/2009/3/layout/HorizontalOrganizationChart#481"/>
    <dgm:cxn modelId="{C341A73E-5E0F-2647-B2A3-49C7D3F77CF8}" type="presOf" srcId="{48B7A2DC-E8FF-1D43-9F85-5027D6A750B7}" destId="{28523F13-4A5F-574D-A101-FF0A3CA68BFE}" srcOrd="0" destOrd="0" presId="urn:microsoft.com/office/officeart/2009/3/layout/HorizontalOrganizationChart#481"/>
    <dgm:cxn modelId="{BA071AC4-4692-4345-9FDC-4FBA9843962F}" type="presOf" srcId="{7EEDEE87-66D4-3343-9958-B802CA27D066}" destId="{6A1D4A4D-7045-EA47-BB4B-701118090909}" srcOrd="0" destOrd="0" presId="urn:microsoft.com/office/officeart/2009/3/layout/HorizontalOrganizationChart#481"/>
    <dgm:cxn modelId="{61941F50-7A2F-6447-B36D-42FCFB16F375}" type="presParOf" srcId="{0DEA1396-BCB3-7D47-8A43-1B33C6E231B8}" destId="{309B2C0C-7D09-174C-8994-9F7520738149}" srcOrd="0" destOrd="0" presId="urn:microsoft.com/office/officeart/2009/3/layout/HorizontalOrganizationChart#481"/>
    <dgm:cxn modelId="{3567D354-7DAA-9740-AC43-AB2606B8C970}" type="presParOf" srcId="{309B2C0C-7D09-174C-8994-9F7520738149}" destId="{C0C7B3F2-8FCE-204F-A02D-FC8909E2353E}" srcOrd="0" destOrd="0" presId="urn:microsoft.com/office/officeart/2009/3/layout/HorizontalOrganizationChart#481"/>
    <dgm:cxn modelId="{9719929D-A1F0-994B-B717-DBD5307F3C07}" type="presParOf" srcId="{C0C7B3F2-8FCE-204F-A02D-FC8909E2353E}" destId="{99A95255-6777-F94D-9176-0ACB249C83F2}" srcOrd="0" destOrd="0" presId="urn:microsoft.com/office/officeart/2009/3/layout/HorizontalOrganizationChart#481"/>
    <dgm:cxn modelId="{3064EDE0-7036-FE4E-B84B-8B827C6CAA7B}" type="presParOf" srcId="{C0C7B3F2-8FCE-204F-A02D-FC8909E2353E}" destId="{342EE0BC-1FC8-D34F-9CC3-B1EEB0426D7E}" srcOrd="1" destOrd="0" presId="urn:microsoft.com/office/officeart/2009/3/layout/HorizontalOrganizationChart#481"/>
    <dgm:cxn modelId="{04FFECBF-B4C7-7E47-AA97-71655256CF22}" type="presParOf" srcId="{309B2C0C-7D09-174C-8994-9F7520738149}" destId="{3A438616-8310-284B-B037-EB4B6EDDCC3B}" srcOrd="1" destOrd="0" presId="urn:microsoft.com/office/officeart/2009/3/layout/HorizontalOrganizationChart#481"/>
    <dgm:cxn modelId="{6C3CDFAC-611F-8544-ACEC-2675769F6C62}" type="presParOf" srcId="{3A438616-8310-284B-B037-EB4B6EDDCC3B}" destId="{27F1D9D4-3E37-2545-B5CF-E359332F564A}" srcOrd="0" destOrd="0" presId="urn:microsoft.com/office/officeart/2009/3/layout/HorizontalOrganizationChart#481"/>
    <dgm:cxn modelId="{BB60B51F-C167-D74A-8EFC-126E6DA80E8F}" type="presParOf" srcId="{3A438616-8310-284B-B037-EB4B6EDDCC3B}" destId="{CF3D2A45-4C50-914C-A0A4-F04BB4B3A897}" srcOrd="1" destOrd="0" presId="urn:microsoft.com/office/officeart/2009/3/layout/HorizontalOrganizationChart#481"/>
    <dgm:cxn modelId="{31FF5632-6EE2-604F-9E74-618A92674525}" type="presParOf" srcId="{CF3D2A45-4C50-914C-A0A4-F04BB4B3A897}" destId="{C7B1DDD9-22AA-0C4A-BC2C-EE22D19607F7}" srcOrd="0" destOrd="0" presId="urn:microsoft.com/office/officeart/2009/3/layout/HorizontalOrganizationChart#481"/>
    <dgm:cxn modelId="{B84D45E3-E624-3245-B02C-B3A7B9A0457C}" type="presParOf" srcId="{C7B1DDD9-22AA-0C4A-BC2C-EE22D19607F7}" destId="{28523F13-4A5F-574D-A101-FF0A3CA68BFE}" srcOrd="0" destOrd="0" presId="urn:microsoft.com/office/officeart/2009/3/layout/HorizontalOrganizationChart#481"/>
    <dgm:cxn modelId="{8C5A0D4B-A0A7-554D-BE05-9A75F9CD273C}" type="presParOf" srcId="{C7B1DDD9-22AA-0C4A-BC2C-EE22D19607F7}" destId="{7C8F2684-685F-B343-AA36-2E09891E2C87}" srcOrd="1" destOrd="0" presId="urn:microsoft.com/office/officeart/2009/3/layout/HorizontalOrganizationChart#481"/>
    <dgm:cxn modelId="{58205923-732E-6141-80F1-14904C8D4B65}" type="presParOf" srcId="{CF3D2A45-4C50-914C-A0A4-F04BB4B3A897}" destId="{9D9498C2-D212-9146-9214-B0C4963BDB31}" srcOrd="1" destOrd="0" presId="urn:microsoft.com/office/officeart/2009/3/layout/HorizontalOrganizationChart#481"/>
    <dgm:cxn modelId="{AB5F6D73-DAA9-C34E-A3E4-AA0C837B57F6}" type="presParOf" srcId="{9D9498C2-D212-9146-9214-B0C4963BDB31}" destId="{8B66A53F-C082-B747-8E63-0FB53AB1031D}" srcOrd="0" destOrd="0" presId="urn:microsoft.com/office/officeart/2009/3/layout/HorizontalOrganizationChart#481"/>
    <dgm:cxn modelId="{F7D64B27-D396-CD40-B7C0-11DF3F9C5C81}" type="presParOf" srcId="{9D9498C2-D212-9146-9214-B0C4963BDB31}" destId="{70601153-50C8-0443-B9EE-796A1DF062D5}" srcOrd="1" destOrd="0" presId="urn:microsoft.com/office/officeart/2009/3/layout/HorizontalOrganizationChart#481"/>
    <dgm:cxn modelId="{EB969332-03A7-A845-B25F-04A754C5733C}" type="presParOf" srcId="{70601153-50C8-0443-B9EE-796A1DF062D5}" destId="{D63B5A7D-6242-434F-A5B7-4F02D6BE05BF}" srcOrd="0" destOrd="0" presId="urn:microsoft.com/office/officeart/2009/3/layout/HorizontalOrganizationChart#481"/>
    <dgm:cxn modelId="{A0310816-0AD8-D54F-B6BA-1051BE5CF51F}" type="presParOf" srcId="{D63B5A7D-6242-434F-A5B7-4F02D6BE05BF}" destId="{810E7735-9425-0A4D-922A-2382B3ED8169}" srcOrd="0" destOrd="0" presId="urn:microsoft.com/office/officeart/2009/3/layout/HorizontalOrganizationChart#481"/>
    <dgm:cxn modelId="{6C98BEF1-4B39-314A-837A-0B45CBCE066F}" type="presParOf" srcId="{D63B5A7D-6242-434F-A5B7-4F02D6BE05BF}" destId="{4413D3CF-613F-6B45-9EDF-5F11E366AFD1}" srcOrd="1" destOrd="0" presId="urn:microsoft.com/office/officeart/2009/3/layout/HorizontalOrganizationChart#481"/>
    <dgm:cxn modelId="{712ADD98-8A61-AF47-AD0F-57B9DCEABC18}" type="presParOf" srcId="{70601153-50C8-0443-B9EE-796A1DF062D5}" destId="{38D1BD59-336B-2C4A-8D8F-6C9E56A65B0A}" srcOrd="1" destOrd="0" presId="urn:microsoft.com/office/officeart/2009/3/layout/HorizontalOrganizationChart#481"/>
    <dgm:cxn modelId="{AA15F3F3-0E15-5243-A709-477D0BCF0B73}" type="presParOf" srcId="{70601153-50C8-0443-B9EE-796A1DF062D5}" destId="{F9B8EA4B-6048-0B4D-A772-1F73BD6F46A3}" srcOrd="2" destOrd="0" presId="urn:microsoft.com/office/officeart/2009/3/layout/HorizontalOrganizationChart#481"/>
    <dgm:cxn modelId="{734C29B6-CF4E-E743-A851-3C50B3C96BC1}" type="presParOf" srcId="{9D9498C2-D212-9146-9214-B0C4963BDB31}" destId="{51690C39-CC81-244F-848F-18750777EDE5}" srcOrd="2" destOrd="0" presId="urn:microsoft.com/office/officeart/2009/3/layout/HorizontalOrganizationChart#481"/>
    <dgm:cxn modelId="{54C03907-6373-D240-A7DB-BC60DB9115D3}" type="presParOf" srcId="{9D9498C2-D212-9146-9214-B0C4963BDB31}" destId="{E748A9E4-1108-154C-B124-ECF057CC0DB5}" srcOrd="3" destOrd="0" presId="urn:microsoft.com/office/officeart/2009/3/layout/HorizontalOrganizationChart#481"/>
    <dgm:cxn modelId="{F473F770-866C-EF4D-B9AE-748089E6283C}" type="presParOf" srcId="{E748A9E4-1108-154C-B124-ECF057CC0DB5}" destId="{A79E19A8-A547-0C46-B902-00D2FA660914}" srcOrd="0" destOrd="0" presId="urn:microsoft.com/office/officeart/2009/3/layout/HorizontalOrganizationChart#481"/>
    <dgm:cxn modelId="{6062C01A-9E6E-B047-9781-63F9C66FB284}" type="presParOf" srcId="{A79E19A8-A547-0C46-B902-00D2FA660914}" destId="{3BD57B22-4C97-544D-83CA-A40EC21D3BFD}" srcOrd="0" destOrd="0" presId="urn:microsoft.com/office/officeart/2009/3/layout/HorizontalOrganizationChart#481"/>
    <dgm:cxn modelId="{194B442B-BC33-E246-B6AF-B9252E4ABF72}" type="presParOf" srcId="{A79E19A8-A547-0C46-B902-00D2FA660914}" destId="{85AFED35-E262-B249-BDEA-CD1BC276E5C6}" srcOrd="1" destOrd="0" presId="urn:microsoft.com/office/officeart/2009/3/layout/HorizontalOrganizationChart#481"/>
    <dgm:cxn modelId="{72B5D894-4B3B-4F47-90C2-B64280BB4CC4}" type="presParOf" srcId="{E748A9E4-1108-154C-B124-ECF057CC0DB5}" destId="{34026AE3-F0BC-D148-8831-3B1AEC02F3E5}" srcOrd="1" destOrd="0" presId="urn:microsoft.com/office/officeart/2009/3/layout/HorizontalOrganizationChart#481"/>
    <dgm:cxn modelId="{6448E867-FA53-0E43-BA58-05BA50D38321}" type="presParOf" srcId="{E748A9E4-1108-154C-B124-ECF057CC0DB5}" destId="{AF57628A-72EA-8040-BBF8-A41486213F4F}" srcOrd="2" destOrd="0" presId="urn:microsoft.com/office/officeart/2009/3/layout/HorizontalOrganizationChart#481"/>
    <dgm:cxn modelId="{290ADE48-7949-884B-A4F5-2D7339589F6B}" type="presParOf" srcId="{9D9498C2-D212-9146-9214-B0C4963BDB31}" destId="{6B4C5A40-8E35-C946-8071-36C9ED43D30E}" srcOrd="4" destOrd="0" presId="urn:microsoft.com/office/officeart/2009/3/layout/HorizontalOrganizationChart#481"/>
    <dgm:cxn modelId="{54E3815E-C9AA-B54B-807D-A555BE5A24CD}" type="presParOf" srcId="{9D9498C2-D212-9146-9214-B0C4963BDB31}" destId="{73562DED-554D-A648-91A7-F795DD4A9329}" srcOrd="5" destOrd="0" presId="urn:microsoft.com/office/officeart/2009/3/layout/HorizontalOrganizationChart#481"/>
    <dgm:cxn modelId="{42B34DC2-750C-5344-A79A-A7F91A94359C}" type="presParOf" srcId="{73562DED-554D-A648-91A7-F795DD4A9329}" destId="{C9A9DDD7-CAE8-D247-94B5-A8C532DD1AD7}" srcOrd="0" destOrd="0" presId="urn:microsoft.com/office/officeart/2009/3/layout/HorizontalOrganizationChart#481"/>
    <dgm:cxn modelId="{672059FD-458B-DF42-9783-E3F40D1A0B3D}" type="presParOf" srcId="{C9A9DDD7-CAE8-D247-94B5-A8C532DD1AD7}" destId="{6A1D4A4D-7045-EA47-BB4B-701118090909}" srcOrd="0" destOrd="0" presId="urn:microsoft.com/office/officeart/2009/3/layout/HorizontalOrganizationChart#481"/>
    <dgm:cxn modelId="{7B71E2B5-6053-F245-B3E5-CDED53EE94B1}" type="presParOf" srcId="{C9A9DDD7-CAE8-D247-94B5-A8C532DD1AD7}" destId="{6079FDC0-0D8C-244D-A7B9-0FABE1D0B56E}" srcOrd="1" destOrd="0" presId="urn:microsoft.com/office/officeart/2009/3/layout/HorizontalOrganizationChart#481"/>
    <dgm:cxn modelId="{A5361704-B979-F940-AA4E-D65A1782345E}" type="presParOf" srcId="{73562DED-554D-A648-91A7-F795DD4A9329}" destId="{B49E918C-C0B7-954D-92AA-DF476904F4F4}" srcOrd="1" destOrd="0" presId="urn:microsoft.com/office/officeart/2009/3/layout/HorizontalOrganizationChart#481"/>
    <dgm:cxn modelId="{87105DB9-4CE2-7443-85B5-37AB575FC334}" type="presParOf" srcId="{73562DED-554D-A648-91A7-F795DD4A9329}" destId="{EF45F1B5-E2D5-9A41-A2DC-94612BC09DEC}" srcOrd="2" destOrd="0" presId="urn:microsoft.com/office/officeart/2009/3/layout/HorizontalOrganizationChart#481"/>
    <dgm:cxn modelId="{0D0D207C-8544-3343-A29D-ABF76C8724DA}" type="presParOf" srcId="{CF3D2A45-4C50-914C-A0A4-F04BB4B3A897}" destId="{B0973C48-5690-C842-AB72-4DD5976E0FA1}" srcOrd="2" destOrd="0" presId="urn:microsoft.com/office/officeart/2009/3/layout/HorizontalOrganizationChart#481"/>
    <dgm:cxn modelId="{8956EF07-7B5B-3C4F-86BC-A2EB28C9E964}" type="presParOf" srcId="{3A438616-8310-284B-B037-EB4B6EDDCC3B}" destId="{E2EC6D2E-A1A0-4647-9198-674E32D4EDCD}" srcOrd="2" destOrd="0" presId="urn:microsoft.com/office/officeart/2009/3/layout/HorizontalOrganizationChart#481"/>
    <dgm:cxn modelId="{D67104AB-5E04-3241-9730-AA9D7F5517C7}" type="presParOf" srcId="{3A438616-8310-284B-B037-EB4B6EDDCC3B}" destId="{0856C999-A51C-444C-8D7B-665337A9011D}" srcOrd="3" destOrd="0" presId="urn:microsoft.com/office/officeart/2009/3/layout/HorizontalOrganizationChart#481"/>
    <dgm:cxn modelId="{D83B1A39-F7AF-E542-8CA9-F2039CFEB588}" type="presParOf" srcId="{0856C999-A51C-444C-8D7B-665337A9011D}" destId="{632E6D14-A967-A146-870D-82A8AA3EFC17}" srcOrd="0" destOrd="0" presId="urn:microsoft.com/office/officeart/2009/3/layout/HorizontalOrganizationChart#481"/>
    <dgm:cxn modelId="{31EFB489-39C0-4D46-80F2-FBC4387C57D5}" type="presParOf" srcId="{632E6D14-A967-A146-870D-82A8AA3EFC17}" destId="{1831D48B-0653-0E48-AC34-42B085FD0335}" srcOrd="0" destOrd="0" presId="urn:microsoft.com/office/officeart/2009/3/layout/HorizontalOrganizationChart#481"/>
    <dgm:cxn modelId="{F5C34B02-DB9C-2B45-A7AF-A0106291AE1A}" type="presParOf" srcId="{632E6D14-A967-A146-870D-82A8AA3EFC17}" destId="{B232AC07-B4E8-2C44-8DB6-ABCEA474EA54}" srcOrd="1" destOrd="0" presId="urn:microsoft.com/office/officeart/2009/3/layout/HorizontalOrganizationChart#481"/>
    <dgm:cxn modelId="{B0489D5F-49FC-8E4A-BD0F-279C0171E4BC}" type="presParOf" srcId="{0856C999-A51C-444C-8D7B-665337A9011D}" destId="{805CD3E2-7970-8846-B979-028EDF1C8174}" srcOrd="1" destOrd="0" presId="urn:microsoft.com/office/officeart/2009/3/layout/HorizontalOrganizationChart#481"/>
    <dgm:cxn modelId="{EDE6BDF1-B5AE-2248-A9F2-E94571C7A3C7}" type="presParOf" srcId="{805CD3E2-7970-8846-B979-028EDF1C8174}" destId="{DF645C4F-852C-074B-AACA-604A9C228FAE}" srcOrd="0" destOrd="0" presId="urn:microsoft.com/office/officeart/2009/3/layout/HorizontalOrganizationChart#481"/>
    <dgm:cxn modelId="{06EA0E04-395D-334C-B619-E3E93893B6F2}" type="presParOf" srcId="{805CD3E2-7970-8846-B979-028EDF1C8174}" destId="{263900C7-1B7D-6848-9702-C5BA446B0B6E}" srcOrd="1" destOrd="0" presId="urn:microsoft.com/office/officeart/2009/3/layout/HorizontalOrganizationChart#481"/>
    <dgm:cxn modelId="{FB0CBD77-82E5-D44A-8199-4D2AFBCDE4FD}" type="presParOf" srcId="{263900C7-1B7D-6848-9702-C5BA446B0B6E}" destId="{19B806D2-1722-A947-908F-5BC546DEE46E}" srcOrd="0" destOrd="0" presId="urn:microsoft.com/office/officeart/2009/3/layout/HorizontalOrganizationChart#481"/>
    <dgm:cxn modelId="{FEE2DD74-3145-D744-9EF4-E123391E8822}" type="presParOf" srcId="{19B806D2-1722-A947-908F-5BC546DEE46E}" destId="{8F131D9B-59CE-8F4E-A033-780A8CACD6BE}" srcOrd="0" destOrd="0" presId="urn:microsoft.com/office/officeart/2009/3/layout/HorizontalOrganizationChart#481"/>
    <dgm:cxn modelId="{C2070357-7181-AF4C-B3AB-2903888AB361}" type="presParOf" srcId="{19B806D2-1722-A947-908F-5BC546DEE46E}" destId="{FDDB43A7-B0AE-1F41-B428-69B43D38E435}" srcOrd="1" destOrd="0" presId="urn:microsoft.com/office/officeart/2009/3/layout/HorizontalOrganizationChart#481"/>
    <dgm:cxn modelId="{6D9A8467-4DD2-8143-8FA6-D9FA558E3407}" type="presParOf" srcId="{263900C7-1B7D-6848-9702-C5BA446B0B6E}" destId="{964E92ED-AB46-6344-BE6F-0B211AC5705B}" srcOrd="1" destOrd="0" presId="urn:microsoft.com/office/officeart/2009/3/layout/HorizontalOrganizationChart#481"/>
    <dgm:cxn modelId="{ADC4F2EA-C7AB-5E4A-A78D-1EEA7F2487FA}" type="presParOf" srcId="{263900C7-1B7D-6848-9702-C5BA446B0B6E}" destId="{49183ECD-F90E-F248-82EE-0B6BF7E650E3}" srcOrd="2" destOrd="0" presId="urn:microsoft.com/office/officeart/2009/3/layout/HorizontalOrganizationChart#481"/>
    <dgm:cxn modelId="{2FF98800-55CE-9F42-921E-401F927BD309}" type="presParOf" srcId="{805CD3E2-7970-8846-B979-028EDF1C8174}" destId="{267AB918-9314-B54B-841E-1D14126952D0}" srcOrd="2" destOrd="0" presId="urn:microsoft.com/office/officeart/2009/3/layout/HorizontalOrganizationChart#481"/>
    <dgm:cxn modelId="{35EBA0F0-6CE7-B647-8843-01F1236B1B5D}" type="presParOf" srcId="{805CD3E2-7970-8846-B979-028EDF1C8174}" destId="{728F1087-E038-6746-8C06-852F123B42B0}" srcOrd="3" destOrd="0" presId="urn:microsoft.com/office/officeart/2009/3/layout/HorizontalOrganizationChart#481"/>
    <dgm:cxn modelId="{2728E0B3-D03E-C44A-BA14-0E25E696E9F3}" type="presParOf" srcId="{728F1087-E038-6746-8C06-852F123B42B0}" destId="{13B70B65-FA81-EF44-AC5D-061177AC57F3}" srcOrd="0" destOrd="0" presId="urn:microsoft.com/office/officeart/2009/3/layout/HorizontalOrganizationChart#481"/>
    <dgm:cxn modelId="{B3C4F431-857D-174A-9477-C0C2D2333078}" type="presParOf" srcId="{13B70B65-FA81-EF44-AC5D-061177AC57F3}" destId="{EA8720FF-3D29-EE4F-84E4-C6A5F592781F}" srcOrd="0" destOrd="0" presId="urn:microsoft.com/office/officeart/2009/3/layout/HorizontalOrganizationChart#481"/>
    <dgm:cxn modelId="{29B530B8-3103-A648-BC9B-82C15EFA954C}" type="presParOf" srcId="{13B70B65-FA81-EF44-AC5D-061177AC57F3}" destId="{D317960D-C763-064B-91FB-D634A3F65454}" srcOrd="1" destOrd="0" presId="urn:microsoft.com/office/officeart/2009/3/layout/HorizontalOrganizationChart#481"/>
    <dgm:cxn modelId="{0C1859E8-D197-7049-8609-D6ED37A9D914}" type="presParOf" srcId="{728F1087-E038-6746-8C06-852F123B42B0}" destId="{5B7E859A-214A-974C-8334-0C226B81393E}" srcOrd="1" destOrd="0" presId="urn:microsoft.com/office/officeart/2009/3/layout/HorizontalOrganizationChart#481"/>
    <dgm:cxn modelId="{7B996AB1-6BC3-B943-B65C-8485D57D844E}" type="presParOf" srcId="{728F1087-E038-6746-8C06-852F123B42B0}" destId="{5F054A15-DFC3-3247-8434-C5D68A6210C4}" srcOrd="2" destOrd="0" presId="urn:microsoft.com/office/officeart/2009/3/layout/HorizontalOrganizationChart#481"/>
    <dgm:cxn modelId="{60EE48F2-FCED-E545-B4C6-6630914B9B99}" type="presParOf" srcId="{0856C999-A51C-444C-8D7B-665337A9011D}" destId="{4B6420D3-32CD-3446-A262-10FF1ED78F17}" srcOrd="2" destOrd="0" presId="urn:microsoft.com/office/officeart/2009/3/layout/HorizontalOrganizationChart#481"/>
    <dgm:cxn modelId="{D4F30B57-924C-7448-AD50-3CAFFE5ABCBD}" type="presParOf" srcId="{309B2C0C-7D09-174C-8994-9F7520738149}" destId="{93D1B91E-AE4C-9B45-9991-92600D78B492}" srcOrd="2" destOrd="0" presId="urn:microsoft.com/office/officeart/2009/3/layout/HorizontalOrganizationChart#48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2" loCatId="" qsTypeId="urn:microsoft.com/office/officeart/2005/8/quickstyle/simple1#511" qsCatId="simple" csTypeId="urn:microsoft.com/office/officeart/2005/8/colors/accent2_1#245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type="par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78EEBDD5-B58D-524E-AE15-6F836C86CB5C}" type="sib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type="par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E3C2BDD9-8592-244A-9CA6-D0B0B106CA6F}" type="sib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/>
      <dgm:t>
        <a:bodyPr/>
        <a:lstStyle/>
        <a:p>
          <a:r>
            <a:rPr lang="zh-CN" altLang="en-US" dirty="0" smtClean="0"/>
            <a:t>上层建筑</a:t>
          </a:r>
          <a:endParaRPr lang="zh-CN" altLang="en-US" dirty="0"/>
        </a:p>
      </dgm:t>
    </dgm:pt>
    <dgm:pt modelId="{E70D6F73-E103-814D-AF7D-5D551759CB4E}" type="par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54C0448A-18BE-7840-9961-827AE3FCC335}" type="sib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/>
      <dgm:t>
        <a:bodyPr/>
        <a:lstStyle/>
        <a:p>
          <a:r>
            <a:rPr lang="zh-CN" altLang="en-US" dirty="0" smtClean="0"/>
            <a:t>原因</a:t>
          </a:r>
          <a:endParaRPr lang="zh-CN" altLang="en-US" dirty="0"/>
        </a:p>
      </dgm:t>
    </dgm:pt>
    <dgm:pt modelId="{13D614E5-71C4-624E-B7DD-CD63A870F7C4}" type="par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BFA91D26-88CF-6244-95E5-A2300DD84D35}" type="sib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/>
      <dgm:t>
        <a:bodyPr/>
        <a:lstStyle/>
        <a:p>
          <a:r>
            <a:rPr lang="zh-CN" altLang="en-US" dirty="0" smtClean="0"/>
            <a:t>内容</a:t>
          </a:r>
          <a:endParaRPr lang="zh-CN" altLang="en-US" dirty="0"/>
        </a:p>
      </dgm:t>
    </dgm:pt>
    <dgm:pt modelId="{E8E2F92A-CAF5-B243-8B7C-081647B38768}" type="par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A2B53D71-4F31-1545-880F-A57555AE8E8C}" type="sib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type="par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43A4A250-020E-9546-AB08-CFA5F1E963C8}" type="sib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8C114186-A050-F640-8C3C-EBA89703B1A4}" type="presOf" srcId="{B8008ECF-7ED5-984E-A940-A363A7B4B9FA}" destId="{264B0126-411D-9A4F-AB3D-DBE88FBD0B32}" srcOrd="1" destOrd="0" presId="urn:microsoft.com/office/officeart/2009/3/layout/HorizontalOrganizationChart#482"/>
    <dgm:cxn modelId="{B997E5E3-4AAB-914F-ADCF-C92DADFAC409}" type="presOf" srcId="{13D614E5-71C4-624E-B7DD-CD63A870F7C4}" destId="{14E4F07C-299E-E349-8C27-566063C78F09}" srcOrd="0" destOrd="0" presId="urn:microsoft.com/office/officeart/2009/3/layout/HorizontalOrganizationChart#482"/>
    <dgm:cxn modelId="{C34B9524-5E70-624C-8F08-2DEF6DC5EB7E}" type="presOf" srcId="{40FA8C2C-9023-D24D-9DF7-BD5EC35E8CC6}" destId="{1FA33BBA-3CB1-3648-8618-AAF0BB97F4A8}" srcOrd="0" destOrd="0" presId="urn:microsoft.com/office/officeart/2009/3/layout/HorizontalOrganizationChart#482"/>
    <dgm:cxn modelId="{86BE6461-371B-0149-B184-040E5DDABEE3}" type="presOf" srcId="{3AB197DE-0456-4442-B0C4-200F6DEEF179}" destId="{339FF170-CEED-4C46-8065-E20BBDBB9268}" srcOrd="0" destOrd="0" presId="urn:microsoft.com/office/officeart/2009/3/layout/HorizontalOrganizationChart#482"/>
    <dgm:cxn modelId="{A6697836-C9DC-704D-987A-726017A5B52C}" type="presOf" srcId="{B66E43D0-61B1-0748-A32E-56D7C99C7E84}" destId="{C1DC2670-2058-BD45-AB4C-5E52C9D7DE57}" srcOrd="1" destOrd="0" presId="urn:microsoft.com/office/officeart/2009/3/layout/HorizontalOrganizationChart#482"/>
    <dgm:cxn modelId="{E9D583A8-0459-C748-A186-6DAB5DB52E01}" type="presOf" srcId="{9E7DDB47-7B01-594D-AFE3-C1A305E0D2B5}" destId="{2FBEA581-1EB1-6E49-8049-1C1666D4CDFC}" srcOrd="1" destOrd="0" presId="urn:microsoft.com/office/officeart/2009/3/layout/HorizontalOrganizationChart#482"/>
    <dgm:cxn modelId="{FAFE8425-A772-1041-B6F7-A6E96057ED41}" type="presOf" srcId="{9E7DDB47-7B01-594D-AFE3-C1A305E0D2B5}" destId="{64F11669-911A-ED4F-B9C0-FE3EAEFA55FA}" srcOrd="0" destOrd="0" presId="urn:microsoft.com/office/officeart/2009/3/layout/HorizontalOrganizationChart#482"/>
    <dgm:cxn modelId="{6568C656-D544-3840-9905-7A3636662A41}" type="presOf" srcId="{4BC5D22B-41BA-D749-BDAF-F7968AD9B29F}" destId="{D19E7162-EF17-9C4A-AA74-D16FE447E3ED}" srcOrd="1" destOrd="0" presId="urn:microsoft.com/office/officeart/2009/3/layout/HorizontalOrganizationChart#482"/>
    <dgm:cxn modelId="{F1D7E619-B037-B048-9459-2BB69F99EC28}" type="presOf" srcId="{21DAB426-FD0F-0E4E-BA16-479E09FC7DE9}" destId="{BF9A6A9C-A6BC-CF4E-9741-B942C6BD372B}" srcOrd="0" destOrd="0" presId="urn:microsoft.com/office/officeart/2009/3/layout/HorizontalOrganizationChart#482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B6AF0D7-8EA9-7341-956C-21D5CD2E47BF}" type="presOf" srcId="{8EAE1897-B613-324E-8D10-96AFE04527CF}" destId="{A42DE166-9DDB-6A42-9B9E-5C5A16BADC27}" srcOrd="0" destOrd="0" presId="urn:microsoft.com/office/officeart/2009/3/layout/HorizontalOrganizationChart#482"/>
    <dgm:cxn modelId="{4FD90934-0AA3-284D-860D-7173208B2EB6}" type="presOf" srcId="{4BC5D22B-41BA-D749-BDAF-F7968AD9B29F}" destId="{94A5CD08-541A-9D49-AEF7-DDB96E01CD1F}" srcOrd="0" destOrd="0" presId="urn:microsoft.com/office/officeart/2009/3/layout/HorizontalOrganizationChart#482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CB187FD8-1378-DF4E-A565-14C2282CD42A}" type="presOf" srcId="{03C28FD4-75AB-FA45-82FD-E1C15AAB8A52}" destId="{819CF0FE-D16D-4C45-B058-EAA24D945514}" srcOrd="1" destOrd="0" presId="urn:microsoft.com/office/officeart/2009/3/layout/HorizontalOrganizationChart#482"/>
    <dgm:cxn modelId="{B5D979F8-1D65-704F-B19B-F14FEFE9D8DE}" type="presOf" srcId="{B66E43D0-61B1-0748-A32E-56D7C99C7E84}" destId="{9230553C-C917-C946-9B16-8D7DDF9C3D92}" srcOrd="0" destOrd="0" presId="urn:microsoft.com/office/officeart/2009/3/layout/HorizontalOrganizationChart#482"/>
    <dgm:cxn modelId="{20C348BF-ADBF-4544-9A1B-97C23472B2CF}" type="presOf" srcId="{541B3879-EA88-C947-B53F-E94F02A53734}" destId="{0DEA1396-BCB3-7D47-8A43-1B33C6E231B8}" srcOrd="0" destOrd="0" presId="urn:microsoft.com/office/officeart/2009/3/layout/HorizontalOrganizationChart#482"/>
    <dgm:cxn modelId="{0B307480-459F-2543-B00A-55CBABED6842}" type="presOf" srcId="{E8E2F92A-CAF5-B243-8B7C-081647B38768}" destId="{3B948FD7-AD17-364C-B425-5B2D09097CC5}" srcOrd="0" destOrd="0" presId="urn:microsoft.com/office/officeart/2009/3/layout/HorizontalOrganizationChart#482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B2761C87-A39A-5349-AC2A-C650B8846557}" type="presOf" srcId="{E70D6F73-E103-814D-AF7D-5D551759CB4E}" destId="{6FD18E58-AD7D-CA40-AA0B-60B770938490}" srcOrd="0" destOrd="0" presId="urn:microsoft.com/office/officeart/2009/3/layout/HorizontalOrganizationChart#482"/>
    <dgm:cxn modelId="{C78BF134-A8E1-7049-8F61-17C275081A33}" type="presOf" srcId="{7443DE9D-F091-7E4F-A5F7-F9B38925AA2A}" destId="{3D6ED5FA-A5DC-9845-9894-3F42FFA7256E}" srcOrd="0" destOrd="0" presId="urn:microsoft.com/office/officeart/2009/3/layout/HorizontalOrganizationChart#482"/>
    <dgm:cxn modelId="{CB8F84ED-366D-7A4C-A407-8EA3A6A32D33}" type="presOf" srcId="{99E44975-FC81-E149-A6DF-59917E50C3D4}" destId="{AEB9821B-27D3-0E41-B1E9-082C9009491F}" srcOrd="0" destOrd="0" presId="urn:microsoft.com/office/officeart/2009/3/layout/HorizontalOrganizationChart#482"/>
    <dgm:cxn modelId="{FA103DC0-5092-AE47-946A-7E19348EBF5D}" type="presOf" srcId="{43663F44-9B1B-D047-BEB1-D1CF15645DCE}" destId="{4D5AD0DB-2018-C545-AAB5-2884816C0A00}" srcOrd="0" destOrd="0" presId="urn:microsoft.com/office/officeart/2009/3/layout/HorizontalOrganizationChart#482"/>
    <dgm:cxn modelId="{B97772E3-F7D9-7F4E-8291-DC71BC19901A}" type="presOf" srcId="{7443DE9D-F091-7E4F-A5F7-F9B38925AA2A}" destId="{2990DCCC-C579-E94E-9732-C680BB1259A9}" srcOrd="1" destOrd="0" presId="urn:microsoft.com/office/officeart/2009/3/layout/HorizontalOrganizationChart#482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CAB32D10-90FE-2045-8F0B-2E68E028E5FB}" type="presOf" srcId="{40FA8C2C-9023-D24D-9DF7-BD5EC35E8CC6}" destId="{5B238EBA-14D4-7C49-98AE-F8DD5087D315}" srcOrd="1" destOrd="0" presId="urn:microsoft.com/office/officeart/2009/3/layout/HorizontalOrganizationChart#482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6E77ECA8-3849-7649-80BE-A0A74E3E306D}" type="presOf" srcId="{8EAE1897-B613-324E-8D10-96AFE04527CF}" destId="{7D9C2551-D92E-D943-A091-DF824460C786}" srcOrd="1" destOrd="0" presId="urn:microsoft.com/office/officeart/2009/3/layout/HorizontalOrganizationChart#482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D6D22A22-C06F-DA42-9DCB-9328373EF64B}" type="presOf" srcId="{B8008ECF-7ED5-984E-A940-A363A7B4B9FA}" destId="{35EB4A48-3219-5D49-B965-586B8E1320F3}" srcOrd="0" destOrd="0" presId="urn:microsoft.com/office/officeart/2009/3/layout/HorizontalOrganizationChart#482"/>
    <dgm:cxn modelId="{5197CFBC-92A9-294F-9061-ED5745C26BDD}" type="presOf" srcId="{0C5F1CBD-16E1-0E4B-ACCB-5214BE219C01}" destId="{85D42B87-EE01-B543-849A-C3C3CD767EB3}" srcOrd="0" destOrd="0" presId="urn:microsoft.com/office/officeart/2009/3/layout/HorizontalOrganizationChart#482"/>
    <dgm:cxn modelId="{11A8334F-DE75-9A41-ACB9-3CF5C671C960}" type="presOf" srcId="{0C5F1CBD-16E1-0E4B-ACCB-5214BE219C01}" destId="{825F099E-42AB-6E4C-BB4D-A10CDC26E91F}" srcOrd="1" destOrd="0" presId="urn:microsoft.com/office/officeart/2009/3/layout/HorizontalOrganizationChart#482"/>
    <dgm:cxn modelId="{355F1EA4-7201-F540-B6A0-CACF125A46EE}" type="presOf" srcId="{D37C4802-E8DD-FF44-A1A0-5424B7DB7370}" destId="{1B0942A0-0350-2A4C-9915-C31C93BF6299}" srcOrd="0" destOrd="0" presId="urn:microsoft.com/office/officeart/2009/3/layout/HorizontalOrganizationChart#482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AF4F6FD0-F198-6846-8D8A-57737DCB3DEC}" type="presOf" srcId="{03C28FD4-75AB-FA45-82FD-E1C15AAB8A52}" destId="{85B1B5FD-AA6A-1140-A0D7-A733A16FB835}" srcOrd="0" destOrd="0" presId="urn:microsoft.com/office/officeart/2009/3/layout/HorizontalOrganizationChart#482"/>
    <dgm:cxn modelId="{3F00B642-4164-844F-8ED4-1C8BF5FD4275}" type="presParOf" srcId="{0DEA1396-BCB3-7D47-8A43-1B33C6E231B8}" destId="{D50235A7-A46E-F142-9483-6FBD96691DB1}" srcOrd="0" destOrd="0" presId="urn:microsoft.com/office/officeart/2009/3/layout/HorizontalOrganizationChart#482"/>
    <dgm:cxn modelId="{44BABCD7-5C3D-D64F-949B-677DA9A17244}" type="presParOf" srcId="{D50235A7-A46E-F142-9483-6FBD96691DB1}" destId="{2BD2701D-4E00-9E45-90ED-3CF56989414C}" srcOrd="0" destOrd="0" presId="urn:microsoft.com/office/officeart/2009/3/layout/HorizontalOrganizationChart#482"/>
    <dgm:cxn modelId="{EC5CA2E6-97B9-A14A-967D-9601BE558016}" type="presParOf" srcId="{2BD2701D-4E00-9E45-90ED-3CF56989414C}" destId="{94A5CD08-541A-9D49-AEF7-DDB96E01CD1F}" srcOrd="0" destOrd="0" presId="urn:microsoft.com/office/officeart/2009/3/layout/HorizontalOrganizationChart#482"/>
    <dgm:cxn modelId="{C291B084-D8ED-1C41-94C7-3B0309904A1A}" type="presParOf" srcId="{2BD2701D-4E00-9E45-90ED-3CF56989414C}" destId="{D19E7162-EF17-9C4A-AA74-D16FE447E3ED}" srcOrd="1" destOrd="0" presId="urn:microsoft.com/office/officeart/2009/3/layout/HorizontalOrganizationChart#482"/>
    <dgm:cxn modelId="{84AFBF57-BC0E-774E-A704-25F46C07B7D6}" type="presParOf" srcId="{D50235A7-A46E-F142-9483-6FBD96691DB1}" destId="{B799BC21-3A30-8349-AB1A-1D0431C1C1B7}" srcOrd="1" destOrd="0" presId="urn:microsoft.com/office/officeart/2009/3/layout/HorizontalOrganizationChart#482"/>
    <dgm:cxn modelId="{D17D10FE-8626-C642-A153-98B5863A27FE}" type="presParOf" srcId="{B799BC21-3A30-8349-AB1A-1D0431C1C1B7}" destId="{339FF170-CEED-4C46-8065-E20BBDBB9268}" srcOrd="0" destOrd="0" presId="urn:microsoft.com/office/officeart/2009/3/layout/HorizontalOrganizationChart#482"/>
    <dgm:cxn modelId="{86190F47-EDF3-A740-88A0-1E8E97C6530B}" type="presParOf" srcId="{B799BC21-3A30-8349-AB1A-1D0431C1C1B7}" destId="{1B40BA32-0CEF-024A-9928-F5BD180B2D29}" srcOrd="1" destOrd="0" presId="urn:microsoft.com/office/officeart/2009/3/layout/HorizontalOrganizationChart#482"/>
    <dgm:cxn modelId="{E374DEA8-988B-D842-988F-BE9F519901D2}" type="presParOf" srcId="{1B40BA32-0CEF-024A-9928-F5BD180B2D29}" destId="{37B97F96-27D8-E34B-961C-E2D1494B0A24}" srcOrd="0" destOrd="0" presId="urn:microsoft.com/office/officeart/2009/3/layout/HorizontalOrganizationChart#482"/>
    <dgm:cxn modelId="{147432AF-8E74-1C4A-AB81-A24A60E212C2}" type="presParOf" srcId="{37B97F96-27D8-E34B-961C-E2D1494B0A24}" destId="{85D42B87-EE01-B543-849A-C3C3CD767EB3}" srcOrd="0" destOrd="0" presId="urn:microsoft.com/office/officeart/2009/3/layout/HorizontalOrganizationChart#482"/>
    <dgm:cxn modelId="{E14C7580-9552-344E-AE03-7A3E8E7ED46C}" type="presParOf" srcId="{37B97F96-27D8-E34B-961C-E2D1494B0A24}" destId="{825F099E-42AB-6E4C-BB4D-A10CDC26E91F}" srcOrd="1" destOrd="0" presId="urn:microsoft.com/office/officeart/2009/3/layout/HorizontalOrganizationChart#482"/>
    <dgm:cxn modelId="{DBDD98F7-5474-7F43-BA99-F97B265DAC0F}" type="presParOf" srcId="{1B40BA32-0CEF-024A-9928-F5BD180B2D29}" destId="{19A28342-6562-954E-9988-9A5B838F9C61}" srcOrd="1" destOrd="0" presId="urn:microsoft.com/office/officeart/2009/3/layout/HorizontalOrganizationChart#482"/>
    <dgm:cxn modelId="{B8F82C0A-5542-7B4D-B83F-B102251BA0C9}" type="presParOf" srcId="{19A28342-6562-954E-9988-9A5B838F9C61}" destId="{14E4F07C-299E-E349-8C27-566063C78F09}" srcOrd="0" destOrd="0" presId="urn:microsoft.com/office/officeart/2009/3/layout/HorizontalOrganizationChart#482"/>
    <dgm:cxn modelId="{37DF9747-7B70-244B-B7A0-A6FCF049AA03}" type="presParOf" srcId="{19A28342-6562-954E-9988-9A5B838F9C61}" destId="{35816C7A-E0BF-B64F-8576-7DAA2A523163}" srcOrd="1" destOrd="0" presId="urn:microsoft.com/office/officeart/2009/3/layout/HorizontalOrganizationChart#482"/>
    <dgm:cxn modelId="{4342F0BD-E12E-F34B-B4D6-E8AEB0FD473D}" type="presParOf" srcId="{35816C7A-E0BF-B64F-8576-7DAA2A523163}" destId="{77AF1752-BC1E-384E-A74A-EE2EEE7947AB}" srcOrd="0" destOrd="0" presId="urn:microsoft.com/office/officeart/2009/3/layout/HorizontalOrganizationChart#482"/>
    <dgm:cxn modelId="{3C2A326A-FDB2-584B-AB10-A5798C65F85D}" type="presParOf" srcId="{77AF1752-BC1E-384E-A74A-EE2EEE7947AB}" destId="{9230553C-C917-C946-9B16-8D7DDF9C3D92}" srcOrd="0" destOrd="0" presId="urn:microsoft.com/office/officeart/2009/3/layout/HorizontalOrganizationChart#482"/>
    <dgm:cxn modelId="{F208C9C8-EFF1-E741-82A4-0EE5C61AF155}" type="presParOf" srcId="{77AF1752-BC1E-384E-A74A-EE2EEE7947AB}" destId="{C1DC2670-2058-BD45-AB4C-5E52C9D7DE57}" srcOrd="1" destOrd="0" presId="urn:microsoft.com/office/officeart/2009/3/layout/HorizontalOrganizationChart#482"/>
    <dgm:cxn modelId="{D3922EA4-F64E-984B-A221-DAC2B16C98B1}" type="presParOf" srcId="{35816C7A-E0BF-B64F-8576-7DAA2A523163}" destId="{67C737AA-87F6-3549-9086-C069E4A650D9}" srcOrd="1" destOrd="0" presId="urn:microsoft.com/office/officeart/2009/3/layout/HorizontalOrganizationChart#482"/>
    <dgm:cxn modelId="{A0C0268C-6C43-FF46-BC96-E1A34730D007}" type="presParOf" srcId="{35816C7A-E0BF-B64F-8576-7DAA2A523163}" destId="{FEA5CDB8-2CBE-1A4F-8E7F-83AE69111577}" srcOrd="2" destOrd="0" presId="urn:microsoft.com/office/officeart/2009/3/layout/HorizontalOrganizationChart#482"/>
    <dgm:cxn modelId="{E3603F5B-867A-F84A-9E2C-A677ECF7CEA1}" type="presParOf" srcId="{19A28342-6562-954E-9988-9A5B838F9C61}" destId="{3B948FD7-AD17-364C-B425-5B2D09097CC5}" srcOrd="2" destOrd="0" presId="urn:microsoft.com/office/officeart/2009/3/layout/HorizontalOrganizationChart#482"/>
    <dgm:cxn modelId="{60E67DA2-D6CB-4E45-AC10-0D02EBF2C78A}" type="presParOf" srcId="{19A28342-6562-954E-9988-9A5B838F9C61}" destId="{6343BCE9-2D31-F24A-A776-31833D9D2C5B}" srcOrd="3" destOrd="0" presId="urn:microsoft.com/office/officeart/2009/3/layout/HorizontalOrganizationChart#482"/>
    <dgm:cxn modelId="{48E5A091-3DAF-0549-B504-F63B45926E44}" type="presParOf" srcId="{6343BCE9-2D31-F24A-A776-31833D9D2C5B}" destId="{809B992C-1B73-B34A-8938-3132180A7E1F}" srcOrd="0" destOrd="0" presId="urn:microsoft.com/office/officeart/2009/3/layout/HorizontalOrganizationChart#482"/>
    <dgm:cxn modelId="{404F8BF0-002F-C64E-A9A8-C4D273B9BEE2}" type="presParOf" srcId="{809B992C-1B73-B34A-8938-3132180A7E1F}" destId="{64F11669-911A-ED4F-B9C0-FE3EAEFA55FA}" srcOrd="0" destOrd="0" presId="urn:microsoft.com/office/officeart/2009/3/layout/HorizontalOrganizationChart#482"/>
    <dgm:cxn modelId="{C025CB34-AF1F-904B-A733-458E192E9909}" type="presParOf" srcId="{809B992C-1B73-B34A-8938-3132180A7E1F}" destId="{2FBEA581-1EB1-6E49-8049-1C1666D4CDFC}" srcOrd="1" destOrd="0" presId="urn:microsoft.com/office/officeart/2009/3/layout/HorizontalOrganizationChart#482"/>
    <dgm:cxn modelId="{B25C04BD-9851-8F4C-8DFB-D46E3C4EC222}" type="presParOf" srcId="{6343BCE9-2D31-F24A-A776-31833D9D2C5B}" destId="{5772DC60-37DF-7347-A6CB-2F3BC3C6ABBF}" srcOrd="1" destOrd="0" presId="urn:microsoft.com/office/officeart/2009/3/layout/HorizontalOrganizationChart#482"/>
    <dgm:cxn modelId="{D7A73DEB-210B-C049-A11B-4CC656092C6A}" type="presParOf" srcId="{6343BCE9-2D31-F24A-A776-31833D9D2C5B}" destId="{03C32F46-7026-2F43-B4B7-D887B656E1AF}" srcOrd="2" destOrd="0" presId="urn:microsoft.com/office/officeart/2009/3/layout/HorizontalOrganizationChart#482"/>
    <dgm:cxn modelId="{D8CB202C-B54F-234F-8BBB-BC4874534AE8}" type="presParOf" srcId="{19A28342-6562-954E-9988-9A5B838F9C61}" destId="{4D5AD0DB-2018-C545-AAB5-2884816C0A00}" srcOrd="4" destOrd="0" presId="urn:microsoft.com/office/officeart/2009/3/layout/HorizontalOrganizationChart#482"/>
    <dgm:cxn modelId="{C96CCF69-0A66-D841-86F6-7ADF45C24298}" type="presParOf" srcId="{19A28342-6562-954E-9988-9A5B838F9C61}" destId="{4D242051-0E88-5E4C-B716-26D0B12FF532}" srcOrd="5" destOrd="0" presId="urn:microsoft.com/office/officeart/2009/3/layout/HorizontalOrganizationChart#482"/>
    <dgm:cxn modelId="{C7D121E9-8A2A-1A45-86A3-40A9D62733AC}" type="presParOf" srcId="{4D242051-0E88-5E4C-B716-26D0B12FF532}" destId="{F92AE7DD-60F3-754C-8019-65A295455411}" srcOrd="0" destOrd="0" presId="urn:microsoft.com/office/officeart/2009/3/layout/HorizontalOrganizationChart#482"/>
    <dgm:cxn modelId="{9A6936C4-5A96-8145-AE21-457C6EE0D209}" type="presParOf" srcId="{F92AE7DD-60F3-754C-8019-65A295455411}" destId="{35EB4A48-3219-5D49-B965-586B8E1320F3}" srcOrd="0" destOrd="0" presId="urn:microsoft.com/office/officeart/2009/3/layout/HorizontalOrganizationChart#482"/>
    <dgm:cxn modelId="{967CD7C5-0D9E-554D-8DD3-D40543763D93}" type="presParOf" srcId="{F92AE7DD-60F3-754C-8019-65A295455411}" destId="{264B0126-411D-9A4F-AB3D-DBE88FBD0B32}" srcOrd="1" destOrd="0" presId="urn:microsoft.com/office/officeart/2009/3/layout/HorizontalOrganizationChart#482"/>
    <dgm:cxn modelId="{6E2F0327-8ADE-D749-83E8-34D4A0965B01}" type="presParOf" srcId="{4D242051-0E88-5E4C-B716-26D0B12FF532}" destId="{6D8146B0-0E16-F14B-AEEA-9174C618309E}" srcOrd="1" destOrd="0" presId="urn:microsoft.com/office/officeart/2009/3/layout/HorizontalOrganizationChart#482"/>
    <dgm:cxn modelId="{B32EF84A-C353-E341-9D38-D8D84C2D1F06}" type="presParOf" srcId="{4D242051-0E88-5E4C-B716-26D0B12FF532}" destId="{CFF51280-BE3D-8B47-97AC-8427BDA41E06}" srcOrd="2" destOrd="0" presId="urn:microsoft.com/office/officeart/2009/3/layout/HorizontalOrganizationChart#482"/>
    <dgm:cxn modelId="{9D21130F-4E0D-FB4E-B69E-356BA0443B38}" type="presParOf" srcId="{1B40BA32-0CEF-024A-9928-F5BD180B2D29}" destId="{B13D30BE-1773-3947-A508-C4BD92319E7A}" srcOrd="2" destOrd="0" presId="urn:microsoft.com/office/officeart/2009/3/layout/HorizontalOrganizationChart#482"/>
    <dgm:cxn modelId="{61A2198A-E740-E34F-9F20-34F8A61D0ABD}" type="presParOf" srcId="{B799BC21-3A30-8349-AB1A-1D0431C1C1B7}" destId="{1B0942A0-0350-2A4C-9915-C31C93BF6299}" srcOrd="2" destOrd="0" presId="urn:microsoft.com/office/officeart/2009/3/layout/HorizontalOrganizationChart#482"/>
    <dgm:cxn modelId="{E9B9ED1E-0E31-0D41-95BE-33BB2F803BDF}" type="presParOf" srcId="{B799BC21-3A30-8349-AB1A-1D0431C1C1B7}" destId="{1C681374-7D97-844E-A098-9114C055AA0C}" srcOrd="3" destOrd="0" presId="urn:microsoft.com/office/officeart/2009/3/layout/HorizontalOrganizationChart#482"/>
    <dgm:cxn modelId="{6EF4C95C-2A14-D949-952E-BC6242E49149}" type="presParOf" srcId="{1C681374-7D97-844E-A098-9114C055AA0C}" destId="{4A9EF5B2-0FA0-1748-B1F5-DE1A374531C7}" srcOrd="0" destOrd="0" presId="urn:microsoft.com/office/officeart/2009/3/layout/HorizontalOrganizationChart#482"/>
    <dgm:cxn modelId="{650102D6-2155-5C40-A1C0-45A825B590EA}" type="presParOf" srcId="{4A9EF5B2-0FA0-1748-B1F5-DE1A374531C7}" destId="{A42DE166-9DDB-6A42-9B9E-5C5A16BADC27}" srcOrd="0" destOrd="0" presId="urn:microsoft.com/office/officeart/2009/3/layout/HorizontalOrganizationChart#482"/>
    <dgm:cxn modelId="{F211533C-9AFB-914E-B014-3B93B664FA8C}" type="presParOf" srcId="{4A9EF5B2-0FA0-1748-B1F5-DE1A374531C7}" destId="{7D9C2551-D92E-D943-A091-DF824460C786}" srcOrd="1" destOrd="0" presId="urn:microsoft.com/office/officeart/2009/3/layout/HorizontalOrganizationChart#482"/>
    <dgm:cxn modelId="{FA548488-C7DA-3946-873C-4B4EDC0BEC8D}" type="presParOf" srcId="{1C681374-7D97-844E-A098-9114C055AA0C}" destId="{C43B4924-C6CD-764E-93B2-E74D48622D41}" srcOrd="1" destOrd="0" presId="urn:microsoft.com/office/officeart/2009/3/layout/HorizontalOrganizationChart#482"/>
    <dgm:cxn modelId="{9973822F-BB87-1F46-9DD1-ED7E2EDAF4CE}" type="presParOf" srcId="{C43B4924-C6CD-764E-93B2-E74D48622D41}" destId="{BF9A6A9C-A6BC-CF4E-9741-B942C6BD372B}" srcOrd="0" destOrd="0" presId="urn:microsoft.com/office/officeart/2009/3/layout/HorizontalOrganizationChart#482"/>
    <dgm:cxn modelId="{248D9807-40DF-FC42-9887-0BF3872182A3}" type="presParOf" srcId="{C43B4924-C6CD-764E-93B2-E74D48622D41}" destId="{9A9612A4-6602-C440-9EEA-3B7C5A65EE9C}" srcOrd="1" destOrd="0" presId="urn:microsoft.com/office/officeart/2009/3/layout/HorizontalOrganizationChart#482"/>
    <dgm:cxn modelId="{2DB8CF5E-9B36-A942-90EF-BA485D80E4FB}" type="presParOf" srcId="{9A9612A4-6602-C440-9EEA-3B7C5A65EE9C}" destId="{A0DB7AFA-EAEA-C643-AA89-9CA9E66DD136}" srcOrd="0" destOrd="0" presId="urn:microsoft.com/office/officeart/2009/3/layout/HorizontalOrganizationChart#482"/>
    <dgm:cxn modelId="{65E8CB28-B247-2841-AA08-8D7B4DA09A9C}" type="presParOf" srcId="{A0DB7AFA-EAEA-C643-AA89-9CA9E66DD136}" destId="{3D6ED5FA-A5DC-9845-9894-3F42FFA7256E}" srcOrd="0" destOrd="0" presId="urn:microsoft.com/office/officeart/2009/3/layout/HorizontalOrganizationChart#482"/>
    <dgm:cxn modelId="{9BAB3ACA-E442-5941-8238-60BAAE4B5D02}" type="presParOf" srcId="{A0DB7AFA-EAEA-C643-AA89-9CA9E66DD136}" destId="{2990DCCC-C579-E94E-9732-C680BB1259A9}" srcOrd="1" destOrd="0" presId="urn:microsoft.com/office/officeart/2009/3/layout/HorizontalOrganizationChart#482"/>
    <dgm:cxn modelId="{F41C8F6B-3ABE-9349-A60E-3130AE9C9B05}" type="presParOf" srcId="{9A9612A4-6602-C440-9EEA-3B7C5A65EE9C}" destId="{62F0056D-E2E3-6B4B-8838-15538DEA9848}" srcOrd="1" destOrd="0" presId="urn:microsoft.com/office/officeart/2009/3/layout/HorizontalOrganizationChart#482"/>
    <dgm:cxn modelId="{9924B227-1E82-E74C-B1D6-D365D2558BE0}" type="presParOf" srcId="{9A9612A4-6602-C440-9EEA-3B7C5A65EE9C}" destId="{66F64E0C-FAB6-5D47-AD78-26EFDE93ACD7}" srcOrd="2" destOrd="0" presId="urn:microsoft.com/office/officeart/2009/3/layout/HorizontalOrganizationChart#482"/>
    <dgm:cxn modelId="{370609B9-A0DF-D349-BEE1-A1F3E82663CB}" type="presParOf" srcId="{C43B4924-C6CD-764E-93B2-E74D48622D41}" destId="{AEB9821B-27D3-0E41-B1E9-082C9009491F}" srcOrd="2" destOrd="0" presId="urn:microsoft.com/office/officeart/2009/3/layout/HorizontalOrganizationChart#482"/>
    <dgm:cxn modelId="{736D7962-A896-0D4B-B142-D8F7CF035396}" type="presParOf" srcId="{C43B4924-C6CD-764E-93B2-E74D48622D41}" destId="{F0DC2F47-67CA-934B-AB8F-7950C5CB7078}" srcOrd="3" destOrd="0" presId="urn:microsoft.com/office/officeart/2009/3/layout/HorizontalOrganizationChart#482"/>
    <dgm:cxn modelId="{182E246A-63E1-644A-88C8-251A91C8AEC7}" type="presParOf" srcId="{F0DC2F47-67CA-934B-AB8F-7950C5CB7078}" destId="{ECB55CEB-6DD3-264D-9836-0E0DD715DD88}" srcOrd="0" destOrd="0" presId="urn:microsoft.com/office/officeart/2009/3/layout/HorizontalOrganizationChart#482"/>
    <dgm:cxn modelId="{7FBBC2AF-0544-C64F-936E-155EAC1C4E0F}" type="presParOf" srcId="{ECB55CEB-6DD3-264D-9836-0E0DD715DD88}" destId="{1FA33BBA-3CB1-3648-8618-AAF0BB97F4A8}" srcOrd="0" destOrd="0" presId="urn:microsoft.com/office/officeart/2009/3/layout/HorizontalOrganizationChart#482"/>
    <dgm:cxn modelId="{0C0A020E-74D3-AC4D-9BEA-5A53880D22E3}" type="presParOf" srcId="{ECB55CEB-6DD3-264D-9836-0E0DD715DD88}" destId="{5B238EBA-14D4-7C49-98AE-F8DD5087D315}" srcOrd="1" destOrd="0" presId="urn:microsoft.com/office/officeart/2009/3/layout/HorizontalOrganizationChart#482"/>
    <dgm:cxn modelId="{1181EBFF-DBBC-5645-9534-E46D5DC0A984}" type="presParOf" srcId="{F0DC2F47-67CA-934B-AB8F-7950C5CB7078}" destId="{920C8D53-6663-F144-9BDB-33808BBEAB7B}" srcOrd="1" destOrd="0" presId="urn:microsoft.com/office/officeart/2009/3/layout/HorizontalOrganizationChart#482"/>
    <dgm:cxn modelId="{D4B02BC3-A07A-3A49-A4BB-F298E8FE7B2F}" type="presParOf" srcId="{F0DC2F47-67CA-934B-AB8F-7950C5CB7078}" destId="{E8FF5AA3-088D-1446-9660-5CEB4AC77524}" srcOrd="2" destOrd="0" presId="urn:microsoft.com/office/officeart/2009/3/layout/HorizontalOrganizationChart#482"/>
    <dgm:cxn modelId="{7C78C09A-831B-D148-89A0-1B273DBF9D46}" type="presParOf" srcId="{C43B4924-C6CD-764E-93B2-E74D48622D41}" destId="{6FD18E58-AD7D-CA40-AA0B-60B770938490}" srcOrd="4" destOrd="0" presId="urn:microsoft.com/office/officeart/2009/3/layout/HorizontalOrganizationChart#482"/>
    <dgm:cxn modelId="{D3D0FDD4-493F-A343-91C6-974E8F034771}" type="presParOf" srcId="{C43B4924-C6CD-764E-93B2-E74D48622D41}" destId="{FCD4A908-C727-FF45-AB53-4798917751A1}" srcOrd="5" destOrd="0" presId="urn:microsoft.com/office/officeart/2009/3/layout/HorizontalOrganizationChart#482"/>
    <dgm:cxn modelId="{F3628EBD-62A3-834F-9F4D-7D1E6645BFDB}" type="presParOf" srcId="{FCD4A908-C727-FF45-AB53-4798917751A1}" destId="{68FAFCC2-EFC9-9E4C-BDC5-0DDE69E5F486}" srcOrd="0" destOrd="0" presId="urn:microsoft.com/office/officeart/2009/3/layout/HorizontalOrganizationChart#482"/>
    <dgm:cxn modelId="{E93DA292-7BF6-E545-8E67-4F55370E7CA2}" type="presParOf" srcId="{68FAFCC2-EFC9-9E4C-BDC5-0DDE69E5F486}" destId="{85B1B5FD-AA6A-1140-A0D7-A733A16FB835}" srcOrd="0" destOrd="0" presId="urn:microsoft.com/office/officeart/2009/3/layout/HorizontalOrganizationChart#482"/>
    <dgm:cxn modelId="{59E3EA5F-0B9F-544D-9D35-E21D9274EA36}" type="presParOf" srcId="{68FAFCC2-EFC9-9E4C-BDC5-0DDE69E5F486}" destId="{819CF0FE-D16D-4C45-B058-EAA24D945514}" srcOrd="1" destOrd="0" presId="urn:microsoft.com/office/officeart/2009/3/layout/HorizontalOrganizationChart#482"/>
    <dgm:cxn modelId="{1A03C845-AB04-5C40-B614-33E4BD274B08}" type="presParOf" srcId="{FCD4A908-C727-FF45-AB53-4798917751A1}" destId="{4994E689-D922-FE43-9052-32D3B52BAB91}" srcOrd="1" destOrd="0" presId="urn:microsoft.com/office/officeart/2009/3/layout/HorizontalOrganizationChart#482"/>
    <dgm:cxn modelId="{6D150B44-A98C-EE4C-9C9C-8EC4A901979A}" type="presParOf" srcId="{FCD4A908-C727-FF45-AB53-4798917751A1}" destId="{5F0D93E7-27B7-4846-AAE9-4F057AE2C8BD}" srcOrd="2" destOrd="0" presId="urn:microsoft.com/office/officeart/2009/3/layout/HorizontalOrganizationChart#482"/>
    <dgm:cxn modelId="{C0F473B3-3A45-F540-8CB8-C088022FA31B}" type="presParOf" srcId="{1C681374-7D97-844E-A098-9114C055AA0C}" destId="{1B17B99C-4B2C-9B40-981F-143B2B06EAAC}" srcOrd="2" destOrd="0" presId="urn:microsoft.com/office/officeart/2009/3/layout/HorizontalOrganizationChart#482"/>
    <dgm:cxn modelId="{35436BE0-BA10-5D43-89CD-2B5454E65918}" type="presParOf" srcId="{D50235A7-A46E-F142-9483-6FBD96691DB1}" destId="{A053DC34-145E-0A4D-8C06-18D4674D29CB}" srcOrd="2" destOrd="0" presId="urn:microsoft.com/office/officeart/2009/3/layout/HorizontalOrganizationChart#48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3" loCatId="" qsTypeId="urn:microsoft.com/office/officeart/2005/8/quickstyle/simple1#512" qsCatId="simple" csTypeId="urn:microsoft.com/office/officeart/2005/8/colors/accent2_1#246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B66E43D0-61B1-0748-A32E-56D7C99C7E84}">
      <dgm:prSet/>
      <dgm:spPr/>
      <dgm:t>
        <a:bodyPr/>
        <a:lstStyle/>
        <a:p>
          <a:r>
            <a:rPr lang="zh-CN" altLang="en-US" dirty="0" smtClean="0"/>
            <a:t>原因</a:t>
          </a:r>
          <a:endParaRPr lang="zh-CN" altLang="en-US" dirty="0"/>
        </a:p>
      </dgm:t>
    </dgm:pt>
    <dgm:pt modelId="{13D614E5-71C4-624E-B7DD-CD63A870F7C4}" type="par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BFA91D26-88CF-6244-95E5-A2300DD84D35}" type="sibTrans" cxnId="{6FA8EAAB-8B91-D141-AE45-509B8240A872}">
      <dgm:prSet/>
      <dgm:spPr/>
      <dgm:t>
        <a:bodyPr/>
        <a:lstStyle/>
        <a:p>
          <a:endParaRPr lang="zh-CN" altLang="en-US"/>
        </a:p>
      </dgm:t>
    </dgm:pt>
    <dgm:pt modelId="{9E7DDB47-7B01-594D-AFE3-C1A305E0D2B5}">
      <dgm:prSet/>
      <dgm:spPr/>
      <dgm:t>
        <a:bodyPr/>
        <a:lstStyle/>
        <a:p>
          <a:r>
            <a:rPr lang="zh-CN" altLang="en-US" dirty="0" smtClean="0"/>
            <a:t>内容</a:t>
          </a:r>
          <a:endParaRPr lang="zh-CN" altLang="en-US" dirty="0"/>
        </a:p>
      </dgm:t>
    </dgm:pt>
    <dgm:pt modelId="{E8E2F92A-CAF5-B243-8B7C-081647B38768}" type="par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A2B53D71-4F31-1545-880F-A57555AE8E8C}" type="sibTrans" cxnId="{8838EA0E-B2E5-4E4C-BAFC-6B8AD2F982B8}">
      <dgm:prSet/>
      <dgm:spPr/>
      <dgm:t>
        <a:bodyPr/>
        <a:lstStyle/>
        <a:p>
          <a:endParaRPr lang="zh-CN" altLang="en-US"/>
        </a:p>
      </dgm:t>
    </dgm:pt>
    <dgm:pt modelId="{B8008ECF-7ED5-984E-A940-A363A7B4B9FA}">
      <dgm:prSet/>
      <dgm:spPr/>
      <dgm:t>
        <a:bodyPr/>
        <a:lstStyle/>
        <a:p>
          <a:r>
            <a:rPr lang="zh-CN" altLang="en-US" dirty="0" smtClean="0"/>
            <a:t>结果</a:t>
          </a:r>
          <a:endParaRPr lang="zh-CN" altLang="en-US" dirty="0"/>
        </a:p>
      </dgm:t>
    </dgm:pt>
    <dgm:pt modelId="{43663F44-9B1B-D047-BEB1-D1CF15645DCE}" type="par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43A4A250-020E-9546-AB08-CFA5F1E963C8}" type="sibTrans" cxnId="{220CE7FC-1E07-2E44-8AFF-7F1C591A4772}">
      <dgm:prSet/>
      <dgm:spPr/>
      <dgm:t>
        <a:bodyPr/>
        <a:lstStyle/>
        <a:p>
          <a:endParaRPr lang="zh-CN" altLang="en-US"/>
        </a:p>
      </dgm:t>
    </dgm:pt>
    <dgm:pt modelId="{06504D3C-176C-064A-AEE2-7912B35995FF}">
      <dgm:prSet/>
      <dgm:spPr/>
      <dgm:t>
        <a:bodyPr/>
        <a:lstStyle/>
        <a:p>
          <a:r>
            <a:rPr lang="zh-CN" altLang="en-US" dirty="0" smtClean="0"/>
            <a:t>科学技术</a:t>
          </a:r>
          <a:endParaRPr lang="zh-CN" altLang="en-US" dirty="0"/>
        </a:p>
      </dgm:t>
    </dgm:pt>
    <dgm:pt modelId="{D6EFF7A9-4461-E44B-849A-4250B4B3FD06}" type="parTrans" cxnId="{A7BC3E71-58A5-8744-BFC5-B28C0655BC5D}">
      <dgm:prSet/>
      <dgm:spPr/>
      <dgm:t>
        <a:bodyPr/>
        <a:lstStyle/>
        <a:p>
          <a:endParaRPr lang="zh-CN" altLang="en-US"/>
        </a:p>
      </dgm:t>
    </dgm:pt>
    <dgm:pt modelId="{2446ECD3-93A0-2B4F-84EE-36F682E26931}" type="sibTrans" cxnId="{A7BC3E71-58A5-8744-BFC5-B28C0655BC5D}">
      <dgm:prSet/>
      <dgm:spPr/>
      <dgm:t>
        <a:bodyPr/>
        <a:lstStyle/>
        <a:p>
          <a:endParaRPr lang="zh-CN" altLang="en-US"/>
        </a:p>
      </dgm:t>
    </dgm:pt>
    <dgm:pt modelId="{2808761B-B60F-8943-AF30-4D0DDFE6698A}">
      <dgm:prSet/>
      <dgm:spPr/>
      <dgm:t>
        <a:bodyPr/>
        <a:lstStyle/>
        <a:p>
          <a:r>
            <a:rPr lang="zh-CN" altLang="en-US" dirty="0" smtClean="0"/>
            <a:t>贸易自由</a:t>
          </a:r>
          <a:endParaRPr lang="zh-CN" altLang="en-US" dirty="0"/>
        </a:p>
      </dgm:t>
    </dgm:pt>
    <dgm:pt modelId="{826692D5-DE6B-BD42-8A29-CF443C3BC9B7}" type="parTrans" cxnId="{B51B12F3-6EF6-414C-B46A-E97DC9884699}">
      <dgm:prSet/>
      <dgm:spPr/>
      <dgm:t>
        <a:bodyPr/>
        <a:lstStyle/>
        <a:p>
          <a:endParaRPr lang="zh-CN" altLang="en-US"/>
        </a:p>
      </dgm:t>
    </dgm:pt>
    <dgm:pt modelId="{8389B285-2F87-CA4A-A93D-960FE7B28B32}" type="sibTrans" cxnId="{B51B12F3-6EF6-414C-B46A-E97DC9884699}">
      <dgm:prSet/>
      <dgm:spPr/>
      <dgm:t>
        <a:bodyPr/>
        <a:lstStyle/>
        <a:p>
          <a:endParaRPr lang="zh-CN" altLang="en-US"/>
        </a:p>
      </dgm:t>
    </dgm:pt>
    <dgm:pt modelId="{593D70FA-6BDA-2F43-8017-F798920DAA67}">
      <dgm:prSet/>
      <dgm:spPr/>
      <dgm:t>
        <a:bodyPr/>
        <a:lstStyle/>
        <a:p>
          <a:r>
            <a:rPr lang="zh-CN" altLang="en-US" dirty="0" smtClean="0"/>
            <a:t>资本流动</a:t>
          </a:r>
          <a:endParaRPr lang="zh-CN" altLang="en-US" dirty="0"/>
        </a:p>
      </dgm:t>
    </dgm:pt>
    <dgm:pt modelId="{4C147A0A-034B-2A4F-AA55-F159BB52FE41}" type="parTrans" cxnId="{9039C486-74AE-7E48-B7FB-D5F5589AFC0E}">
      <dgm:prSet/>
      <dgm:spPr/>
      <dgm:t>
        <a:bodyPr/>
        <a:lstStyle/>
        <a:p>
          <a:endParaRPr lang="zh-CN" altLang="en-US"/>
        </a:p>
      </dgm:t>
    </dgm:pt>
    <dgm:pt modelId="{3E4BF55F-0212-B84E-AC8C-CC6300E6F3B9}" type="sibTrans" cxnId="{9039C486-74AE-7E48-B7FB-D5F5589AFC0E}">
      <dgm:prSet/>
      <dgm:spPr/>
      <dgm:t>
        <a:bodyPr/>
        <a:lstStyle/>
        <a:p>
          <a:endParaRPr lang="zh-CN" altLang="en-US"/>
        </a:p>
      </dgm:t>
    </dgm:pt>
    <dgm:pt modelId="{B2C73AF0-D8B2-EB4F-8924-22DBE7E7F04A}">
      <dgm:prSet/>
      <dgm:spPr/>
      <dgm:t>
        <a:bodyPr/>
        <a:lstStyle/>
        <a:p>
          <a:r>
            <a:rPr lang="zh-CN" altLang="en-US" dirty="0" smtClean="0"/>
            <a:t>生产</a:t>
          </a:r>
        </a:p>
      </dgm:t>
    </dgm:pt>
    <dgm:pt modelId="{AC6B1C85-00F3-6649-9476-EAC503831033}" type="parTrans" cxnId="{322607A2-063F-5249-87FE-FB466E8E8B6A}">
      <dgm:prSet/>
      <dgm:spPr/>
      <dgm:t>
        <a:bodyPr/>
        <a:lstStyle/>
        <a:p>
          <a:endParaRPr lang="zh-CN" altLang="en-US"/>
        </a:p>
      </dgm:t>
    </dgm:pt>
    <dgm:pt modelId="{C288D3AF-4349-4046-B111-25A2CFAA35F4}" type="sibTrans" cxnId="{322607A2-063F-5249-87FE-FB466E8E8B6A}">
      <dgm:prSet/>
      <dgm:spPr/>
      <dgm:t>
        <a:bodyPr/>
        <a:lstStyle/>
        <a:p>
          <a:endParaRPr lang="zh-CN" altLang="en-US"/>
        </a:p>
      </dgm:t>
    </dgm:pt>
    <dgm:pt modelId="{33572A08-2656-914D-B6FB-81EC4B6CE17F}">
      <dgm:prSet/>
      <dgm:spPr/>
      <dgm:t>
        <a:bodyPr/>
        <a:lstStyle/>
        <a:p>
          <a:r>
            <a:rPr lang="zh-CN" altLang="en-US" dirty="0" smtClean="0"/>
            <a:t>贸易</a:t>
          </a:r>
        </a:p>
      </dgm:t>
    </dgm:pt>
    <dgm:pt modelId="{841CBC45-47CF-9C45-9D97-D1BFBDB4147A}" type="parTrans" cxnId="{888C14DA-E435-314C-A431-5CA09E33675D}">
      <dgm:prSet/>
      <dgm:spPr/>
      <dgm:t>
        <a:bodyPr/>
        <a:lstStyle/>
        <a:p>
          <a:endParaRPr lang="zh-CN" altLang="en-US"/>
        </a:p>
      </dgm:t>
    </dgm:pt>
    <dgm:pt modelId="{A98665B9-BD83-8B4C-8B64-B5B90CD0920A}" type="sibTrans" cxnId="{888C14DA-E435-314C-A431-5CA09E33675D}">
      <dgm:prSet/>
      <dgm:spPr/>
      <dgm:t>
        <a:bodyPr/>
        <a:lstStyle/>
        <a:p>
          <a:endParaRPr lang="zh-CN" altLang="en-US"/>
        </a:p>
      </dgm:t>
    </dgm:pt>
    <dgm:pt modelId="{C1FBDCC2-7970-DF47-818E-D3D29CA9F6E4}">
      <dgm:prSet/>
      <dgm:spPr/>
      <dgm:t>
        <a:bodyPr/>
        <a:lstStyle/>
        <a:p>
          <a:r>
            <a:rPr lang="zh-CN" altLang="en-US" dirty="0" smtClean="0"/>
            <a:t>资本</a:t>
          </a:r>
          <a:endParaRPr lang="zh-CN" altLang="en-US" dirty="0"/>
        </a:p>
      </dgm:t>
    </dgm:pt>
    <dgm:pt modelId="{75910BBE-86F1-144C-9558-E5842BC767DF}" type="parTrans" cxnId="{815BBEBA-A450-3C49-8AEE-349EDB8E2183}">
      <dgm:prSet/>
      <dgm:spPr/>
      <dgm:t>
        <a:bodyPr/>
        <a:lstStyle/>
        <a:p>
          <a:endParaRPr lang="zh-CN" altLang="en-US"/>
        </a:p>
      </dgm:t>
    </dgm:pt>
    <dgm:pt modelId="{4520A531-7FCE-AD4F-9EA6-9BE0F5DEEC13}" type="sibTrans" cxnId="{815BBEBA-A450-3C49-8AEE-349EDB8E2183}">
      <dgm:prSet/>
      <dgm:spPr/>
      <dgm:t>
        <a:bodyPr/>
        <a:lstStyle/>
        <a:p>
          <a:endParaRPr lang="zh-CN" altLang="en-US"/>
        </a:p>
      </dgm:t>
    </dgm:pt>
    <dgm:pt modelId="{7F8AE1AB-6883-9A4C-9A12-3EA18EA326FD}">
      <dgm:prSet/>
      <dgm:spPr/>
      <dgm:t>
        <a:bodyPr/>
        <a:lstStyle/>
        <a:p>
          <a:r>
            <a:rPr lang="zh-CN" altLang="en-US" dirty="0" smtClean="0"/>
            <a:t>双刃剑</a:t>
          </a:r>
          <a:endParaRPr lang="zh-CN" altLang="en-US" dirty="0"/>
        </a:p>
      </dgm:t>
    </dgm:pt>
    <dgm:pt modelId="{3D99A46E-2AB9-5B4A-B0F3-E18E55049B88}" type="parTrans" cxnId="{81C6A3A7-77F0-A249-8B74-273BAD665D55}">
      <dgm:prSet/>
      <dgm:spPr/>
      <dgm:t>
        <a:bodyPr/>
        <a:lstStyle/>
        <a:p>
          <a:endParaRPr lang="zh-CN" altLang="en-US"/>
        </a:p>
      </dgm:t>
    </dgm:pt>
    <dgm:pt modelId="{25CA3F84-B0C7-4649-A50F-EC8EF884BACA}" type="sibTrans" cxnId="{81C6A3A7-77F0-A249-8B74-273BAD665D55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14E4F07C-299E-E349-8C27-566063C78F09}" type="pres">
      <dgm:prSet presAssocID="{13D614E5-71C4-624E-B7DD-CD63A870F7C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35816C7A-E0BF-B64F-8576-7DAA2A523163}" type="pres">
      <dgm:prSet presAssocID="{B66E43D0-61B1-0748-A32E-56D7C99C7E84}" presName="hierRoot2" presStyleCnt="0">
        <dgm:presLayoutVars>
          <dgm:hierBranch val="init"/>
        </dgm:presLayoutVars>
      </dgm:prSet>
      <dgm:spPr/>
    </dgm:pt>
    <dgm:pt modelId="{77AF1752-BC1E-384E-A74A-EE2EEE7947AB}" type="pres">
      <dgm:prSet presAssocID="{B66E43D0-61B1-0748-A32E-56D7C99C7E84}" presName="rootComposite" presStyleCnt="0"/>
      <dgm:spPr/>
    </dgm:pt>
    <dgm:pt modelId="{9230553C-C917-C946-9B16-8D7DDF9C3D92}" type="pres">
      <dgm:prSet presAssocID="{B66E43D0-61B1-0748-A32E-56D7C99C7E84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1DC2670-2058-BD45-AB4C-5E52C9D7DE57}" type="pres">
      <dgm:prSet presAssocID="{B66E43D0-61B1-0748-A32E-56D7C99C7E84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7C737AA-87F6-3549-9086-C069E4A650D9}" type="pres">
      <dgm:prSet presAssocID="{B66E43D0-61B1-0748-A32E-56D7C99C7E84}" presName="hierChild4" presStyleCnt="0"/>
      <dgm:spPr/>
    </dgm:pt>
    <dgm:pt modelId="{760A214E-0D37-D44C-A485-C0A543BC8EB4}" type="pres">
      <dgm:prSet presAssocID="{D6EFF7A9-4461-E44B-849A-4250B4B3FD06}" presName="Name64" presStyleLbl="parChTrans1D4" presStyleIdx="0" presStyleCnt="7"/>
      <dgm:spPr/>
      <dgm:t>
        <a:bodyPr/>
        <a:lstStyle/>
        <a:p>
          <a:endParaRPr lang="zh-CN" altLang="en-US"/>
        </a:p>
      </dgm:t>
    </dgm:pt>
    <dgm:pt modelId="{28EBCB02-58A3-EE42-9EF8-65C05852A676}" type="pres">
      <dgm:prSet presAssocID="{06504D3C-176C-064A-AEE2-7912B35995FF}" presName="hierRoot2" presStyleCnt="0">
        <dgm:presLayoutVars>
          <dgm:hierBranch val="init"/>
        </dgm:presLayoutVars>
      </dgm:prSet>
      <dgm:spPr/>
    </dgm:pt>
    <dgm:pt modelId="{2208EA68-E3B7-F741-AE84-CD687F8D9F0E}" type="pres">
      <dgm:prSet presAssocID="{06504D3C-176C-064A-AEE2-7912B35995FF}" presName="rootComposite" presStyleCnt="0"/>
      <dgm:spPr/>
    </dgm:pt>
    <dgm:pt modelId="{D59D7F0E-D699-FB47-937F-912B132DE48B}" type="pres">
      <dgm:prSet presAssocID="{06504D3C-176C-064A-AEE2-7912B35995FF}" presName="rootText" presStyleLbl="node4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571B898-D933-834E-A44F-9E333E6EE80C}" type="pres">
      <dgm:prSet presAssocID="{06504D3C-176C-064A-AEE2-7912B35995FF}" presName="rootConnector" presStyleLbl="node4" presStyleIdx="0" presStyleCnt="7"/>
      <dgm:spPr/>
      <dgm:t>
        <a:bodyPr/>
        <a:lstStyle/>
        <a:p>
          <a:endParaRPr lang="zh-CN" altLang="en-US"/>
        </a:p>
      </dgm:t>
    </dgm:pt>
    <dgm:pt modelId="{FF3AF8D7-1A76-9343-8C6E-BCBEBEA046CC}" type="pres">
      <dgm:prSet presAssocID="{06504D3C-176C-064A-AEE2-7912B35995FF}" presName="hierChild4" presStyleCnt="0"/>
      <dgm:spPr/>
    </dgm:pt>
    <dgm:pt modelId="{CDFF9BC3-D0B0-B942-819A-BBE36C80E55A}" type="pres">
      <dgm:prSet presAssocID="{06504D3C-176C-064A-AEE2-7912B35995FF}" presName="hierChild5" presStyleCnt="0"/>
      <dgm:spPr/>
    </dgm:pt>
    <dgm:pt modelId="{009181A5-A309-144B-85C6-B095063F7E8F}" type="pres">
      <dgm:prSet presAssocID="{826692D5-DE6B-BD42-8A29-CF443C3BC9B7}" presName="Name64" presStyleLbl="parChTrans1D4" presStyleIdx="1" presStyleCnt="7"/>
      <dgm:spPr/>
      <dgm:t>
        <a:bodyPr/>
        <a:lstStyle/>
        <a:p>
          <a:endParaRPr lang="zh-CN" altLang="en-US"/>
        </a:p>
      </dgm:t>
    </dgm:pt>
    <dgm:pt modelId="{019C5CB4-353E-1443-B55B-0B93AC5047AB}" type="pres">
      <dgm:prSet presAssocID="{2808761B-B60F-8943-AF30-4D0DDFE6698A}" presName="hierRoot2" presStyleCnt="0">
        <dgm:presLayoutVars>
          <dgm:hierBranch val="init"/>
        </dgm:presLayoutVars>
      </dgm:prSet>
      <dgm:spPr/>
    </dgm:pt>
    <dgm:pt modelId="{0CB7A235-AA65-2540-8E78-E93F85135685}" type="pres">
      <dgm:prSet presAssocID="{2808761B-B60F-8943-AF30-4D0DDFE6698A}" presName="rootComposite" presStyleCnt="0"/>
      <dgm:spPr/>
    </dgm:pt>
    <dgm:pt modelId="{8E8DD82F-FB8B-2D45-95A2-71BA210FCAC7}" type="pres">
      <dgm:prSet presAssocID="{2808761B-B60F-8943-AF30-4D0DDFE6698A}" presName="rootText" presStyleLbl="node4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4B3B76-6734-F140-817F-7889027629C0}" type="pres">
      <dgm:prSet presAssocID="{2808761B-B60F-8943-AF30-4D0DDFE6698A}" presName="rootConnector" presStyleLbl="node4" presStyleIdx="1" presStyleCnt="7"/>
      <dgm:spPr/>
      <dgm:t>
        <a:bodyPr/>
        <a:lstStyle/>
        <a:p>
          <a:endParaRPr lang="zh-CN" altLang="en-US"/>
        </a:p>
      </dgm:t>
    </dgm:pt>
    <dgm:pt modelId="{63A1F6DC-45A3-8B43-8AFF-7CE1E3FEF481}" type="pres">
      <dgm:prSet presAssocID="{2808761B-B60F-8943-AF30-4D0DDFE6698A}" presName="hierChild4" presStyleCnt="0"/>
      <dgm:spPr/>
    </dgm:pt>
    <dgm:pt modelId="{6A40EF5C-93C6-184E-91EE-B6F8D460B191}" type="pres">
      <dgm:prSet presAssocID="{2808761B-B60F-8943-AF30-4D0DDFE6698A}" presName="hierChild5" presStyleCnt="0"/>
      <dgm:spPr/>
    </dgm:pt>
    <dgm:pt modelId="{637AD690-269F-E84D-96FF-D4CCBE9E48FF}" type="pres">
      <dgm:prSet presAssocID="{4C147A0A-034B-2A4F-AA55-F159BB52FE41}" presName="Name64" presStyleLbl="parChTrans1D4" presStyleIdx="2" presStyleCnt="7"/>
      <dgm:spPr/>
      <dgm:t>
        <a:bodyPr/>
        <a:lstStyle/>
        <a:p>
          <a:endParaRPr lang="zh-CN" altLang="en-US"/>
        </a:p>
      </dgm:t>
    </dgm:pt>
    <dgm:pt modelId="{78957A2B-8EB2-F548-A8E5-E9234140AC7C}" type="pres">
      <dgm:prSet presAssocID="{593D70FA-6BDA-2F43-8017-F798920DAA67}" presName="hierRoot2" presStyleCnt="0">
        <dgm:presLayoutVars>
          <dgm:hierBranch val="init"/>
        </dgm:presLayoutVars>
      </dgm:prSet>
      <dgm:spPr/>
    </dgm:pt>
    <dgm:pt modelId="{5C89DE75-A309-FF4F-BA16-CC027BC3D85E}" type="pres">
      <dgm:prSet presAssocID="{593D70FA-6BDA-2F43-8017-F798920DAA67}" presName="rootComposite" presStyleCnt="0"/>
      <dgm:spPr/>
    </dgm:pt>
    <dgm:pt modelId="{78163D02-974D-3048-A363-F82773475DCB}" type="pres">
      <dgm:prSet presAssocID="{593D70FA-6BDA-2F43-8017-F798920DAA67}" presName="rootText" presStyleLbl="node4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AB30CC-220C-124C-8F77-EA8EAC8A1376}" type="pres">
      <dgm:prSet presAssocID="{593D70FA-6BDA-2F43-8017-F798920DAA67}" presName="rootConnector" presStyleLbl="node4" presStyleIdx="2" presStyleCnt="7"/>
      <dgm:spPr/>
      <dgm:t>
        <a:bodyPr/>
        <a:lstStyle/>
        <a:p>
          <a:endParaRPr lang="zh-CN" altLang="en-US"/>
        </a:p>
      </dgm:t>
    </dgm:pt>
    <dgm:pt modelId="{D3D6435E-F9AA-BC47-991A-FA030E4940B5}" type="pres">
      <dgm:prSet presAssocID="{593D70FA-6BDA-2F43-8017-F798920DAA67}" presName="hierChild4" presStyleCnt="0"/>
      <dgm:spPr/>
    </dgm:pt>
    <dgm:pt modelId="{F00F96A1-7BF1-6445-8370-1A6D91B4C5E5}" type="pres">
      <dgm:prSet presAssocID="{593D70FA-6BDA-2F43-8017-F798920DAA67}" presName="hierChild5" presStyleCnt="0"/>
      <dgm:spPr/>
    </dgm:pt>
    <dgm:pt modelId="{FEA5CDB8-2CBE-1A4F-8E7F-83AE69111577}" type="pres">
      <dgm:prSet presAssocID="{B66E43D0-61B1-0748-A32E-56D7C99C7E84}" presName="hierChild5" presStyleCnt="0"/>
      <dgm:spPr/>
    </dgm:pt>
    <dgm:pt modelId="{3B948FD7-AD17-364C-B425-5B2D09097CC5}" type="pres">
      <dgm:prSet presAssocID="{E8E2F92A-CAF5-B243-8B7C-081647B3876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6343BCE9-2D31-F24A-A776-31833D9D2C5B}" type="pres">
      <dgm:prSet presAssocID="{9E7DDB47-7B01-594D-AFE3-C1A305E0D2B5}" presName="hierRoot2" presStyleCnt="0">
        <dgm:presLayoutVars>
          <dgm:hierBranch val="init"/>
        </dgm:presLayoutVars>
      </dgm:prSet>
      <dgm:spPr/>
    </dgm:pt>
    <dgm:pt modelId="{809B992C-1B73-B34A-8938-3132180A7E1F}" type="pres">
      <dgm:prSet presAssocID="{9E7DDB47-7B01-594D-AFE3-C1A305E0D2B5}" presName="rootComposite" presStyleCnt="0"/>
      <dgm:spPr/>
    </dgm:pt>
    <dgm:pt modelId="{64F11669-911A-ED4F-B9C0-FE3EAEFA55FA}" type="pres">
      <dgm:prSet presAssocID="{9E7DDB47-7B01-594D-AFE3-C1A305E0D2B5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FBEA581-1EB1-6E49-8049-1C1666D4CDFC}" type="pres">
      <dgm:prSet presAssocID="{9E7DDB47-7B01-594D-AFE3-C1A305E0D2B5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772DC60-37DF-7347-A6CB-2F3BC3C6ABBF}" type="pres">
      <dgm:prSet presAssocID="{9E7DDB47-7B01-594D-AFE3-C1A305E0D2B5}" presName="hierChild4" presStyleCnt="0"/>
      <dgm:spPr/>
    </dgm:pt>
    <dgm:pt modelId="{2BDE4FFA-43F1-AF47-B304-67AACAD40E18}" type="pres">
      <dgm:prSet presAssocID="{AC6B1C85-00F3-6649-9476-EAC503831033}" presName="Name64" presStyleLbl="parChTrans1D4" presStyleIdx="3" presStyleCnt="7"/>
      <dgm:spPr/>
      <dgm:t>
        <a:bodyPr/>
        <a:lstStyle/>
        <a:p>
          <a:endParaRPr lang="zh-CN" altLang="en-US"/>
        </a:p>
      </dgm:t>
    </dgm:pt>
    <dgm:pt modelId="{4A1A627C-7075-B144-B53F-A1E744661228}" type="pres">
      <dgm:prSet presAssocID="{B2C73AF0-D8B2-EB4F-8924-22DBE7E7F04A}" presName="hierRoot2" presStyleCnt="0">
        <dgm:presLayoutVars>
          <dgm:hierBranch val="init"/>
        </dgm:presLayoutVars>
      </dgm:prSet>
      <dgm:spPr/>
    </dgm:pt>
    <dgm:pt modelId="{3580B81C-B158-6242-949A-64EA8244CABC}" type="pres">
      <dgm:prSet presAssocID="{B2C73AF0-D8B2-EB4F-8924-22DBE7E7F04A}" presName="rootComposite" presStyleCnt="0"/>
      <dgm:spPr/>
    </dgm:pt>
    <dgm:pt modelId="{1F282CAA-6692-D548-9943-8506ABA51316}" type="pres">
      <dgm:prSet presAssocID="{B2C73AF0-D8B2-EB4F-8924-22DBE7E7F04A}" presName="rootText" presStyleLbl="node4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2ECABF2-DD83-4B42-B904-39C075DB0A30}" type="pres">
      <dgm:prSet presAssocID="{B2C73AF0-D8B2-EB4F-8924-22DBE7E7F04A}" presName="rootConnector" presStyleLbl="node4" presStyleIdx="3" presStyleCnt="7"/>
      <dgm:spPr/>
      <dgm:t>
        <a:bodyPr/>
        <a:lstStyle/>
        <a:p>
          <a:endParaRPr lang="zh-CN" altLang="en-US"/>
        </a:p>
      </dgm:t>
    </dgm:pt>
    <dgm:pt modelId="{5438EFF9-2134-E94C-BA3C-F8580A7176F2}" type="pres">
      <dgm:prSet presAssocID="{B2C73AF0-D8B2-EB4F-8924-22DBE7E7F04A}" presName="hierChild4" presStyleCnt="0"/>
      <dgm:spPr/>
    </dgm:pt>
    <dgm:pt modelId="{C63ADBC2-B80D-5348-A197-A29F8E1CD5C4}" type="pres">
      <dgm:prSet presAssocID="{B2C73AF0-D8B2-EB4F-8924-22DBE7E7F04A}" presName="hierChild5" presStyleCnt="0"/>
      <dgm:spPr/>
    </dgm:pt>
    <dgm:pt modelId="{9FBE0228-1F4B-0A49-91FF-A4A335A4C6EB}" type="pres">
      <dgm:prSet presAssocID="{841CBC45-47CF-9C45-9D97-D1BFBDB4147A}" presName="Name64" presStyleLbl="parChTrans1D4" presStyleIdx="4" presStyleCnt="7"/>
      <dgm:spPr/>
      <dgm:t>
        <a:bodyPr/>
        <a:lstStyle/>
        <a:p>
          <a:endParaRPr lang="zh-CN" altLang="en-US"/>
        </a:p>
      </dgm:t>
    </dgm:pt>
    <dgm:pt modelId="{AE3840B3-5824-854A-81E0-8B38D3D65D63}" type="pres">
      <dgm:prSet presAssocID="{33572A08-2656-914D-B6FB-81EC4B6CE17F}" presName="hierRoot2" presStyleCnt="0">
        <dgm:presLayoutVars>
          <dgm:hierBranch val="init"/>
        </dgm:presLayoutVars>
      </dgm:prSet>
      <dgm:spPr/>
    </dgm:pt>
    <dgm:pt modelId="{8D04C28B-9ED2-4842-81BB-A72256559FBF}" type="pres">
      <dgm:prSet presAssocID="{33572A08-2656-914D-B6FB-81EC4B6CE17F}" presName="rootComposite" presStyleCnt="0"/>
      <dgm:spPr/>
    </dgm:pt>
    <dgm:pt modelId="{C6FFEDD3-77DE-C345-A77B-BA94D8A4B771}" type="pres">
      <dgm:prSet presAssocID="{33572A08-2656-914D-B6FB-81EC4B6CE17F}" presName="rootText" presStyleLbl="node4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1A2943-C6CC-3A45-9D9A-810CED3A16C1}" type="pres">
      <dgm:prSet presAssocID="{33572A08-2656-914D-B6FB-81EC4B6CE17F}" presName="rootConnector" presStyleLbl="node4" presStyleIdx="4" presStyleCnt="7"/>
      <dgm:spPr/>
      <dgm:t>
        <a:bodyPr/>
        <a:lstStyle/>
        <a:p>
          <a:endParaRPr lang="zh-CN" altLang="en-US"/>
        </a:p>
      </dgm:t>
    </dgm:pt>
    <dgm:pt modelId="{8368D361-B471-E746-B66D-3454BA264BF3}" type="pres">
      <dgm:prSet presAssocID="{33572A08-2656-914D-B6FB-81EC4B6CE17F}" presName="hierChild4" presStyleCnt="0"/>
      <dgm:spPr/>
    </dgm:pt>
    <dgm:pt modelId="{B98C92C1-1D21-E743-822A-ECD6C518A731}" type="pres">
      <dgm:prSet presAssocID="{33572A08-2656-914D-B6FB-81EC4B6CE17F}" presName="hierChild5" presStyleCnt="0"/>
      <dgm:spPr/>
    </dgm:pt>
    <dgm:pt modelId="{B5C90B99-C707-B543-AC65-AC79B5EF1DCF}" type="pres">
      <dgm:prSet presAssocID="{75910BBE-86F1-144C-9558-E5842BC767DF}" presName="Name64" presStyleLbl="parChTrans1D4" presStyleIdx="5" presStyleCnt="7"/>
      <dgm:spPr/>
      <dgm:t>
        <a:bodyPr/>
        <a:lstStyle/>
        <a:p>
          <a:endParaRPr lang="zh-CN" altLang="en-US"/>
        </a:p>
      </dgm:t>
    </dgm:pt>
    <dgm:pt modelId="{5C474DBF-9D1D-BC41-8190-D9EFB33BB933}" type="pres">
      <dgm:prSet presAssocID="{C1FBDCC2-7970-DF47-818E-D3D29CA9F6E4}" presName="hierRoot2" presStyleCnt="0">
        <dgm:presLayoutVars>
          <dgm:hierBranch val="init"/>
        </dgm:presLayoutVars>
      </dgm:prSet>
      <dgm:spPr/>
    </dgm:pt>
    <dgm:pt modelId="{1CA89592-B76C-6F42-B8B0-FBD1107BB1A0}" type="pres">
      <dgm:prSet presAssocID="{C1FBDCC2-7970-DF47-818E-D3D29CA9F6E4}" presName="rootComposite" presStyleCnt="0"/>
      <dgm:spPr/>
    </dgm:pt>
    <dgm:pt modelId="{45AF3586-6F87-F94D-88B2-6987E73DB128}" type="pres">
      <dgm:prSet presAssocID="{C1FBDCC2-7970-DF47-818E-D3D29CA9F6E4}" presName="rootText" presStyleLbl="node4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279E3D-7B1F-4D4E-B9A8-73B6B55CBB3A}" type="pres">
      <dgm:prSet presAssocID="{C1FBDCC2-7970-DF47-818E-D3D29CA9F6E4}" presName="rootConnector" presStyleLbl="node4" presStyleIdx="5" presStyleCnt="7"/>
      <dgm:spPr/>
      <dgm:t>
        <a:bodyPr/>
        <a:lstStyle/>
        <a:p>
          <a:endParaRPr lang="zh-CN" altLang="en-US"/>
        </a:p>
      </dgm:t>
    </dgm:pt>
    <dgm:pt modelId="{0E5CF848-A08E-CD46-930F-22A111120B5F}" type="pres">
      <dgm:prSet presAssocID="{C1FBDCC2-7970-DF47-818E-D3D29CA9F6E4}" presName="hierChild4" presStyleCnt="0"/>
      <dgm:spPr/>
    </dgm:pt>
    <dgm:pt modelId="{37EB4CB2-0298-F440-B45A-E599761FEF92}" type="pres">
      <dgm:prSet presAssocID="{C1FBDCC2-7970-DF47-818E-D3D29CA9F6E4}" presName="hierChild5" presStyleCnt="0"/>
      <dgm:spPr/>
    </dgm:pt>
    <dgm:pt modelId="{03C32F46-7026-2F43-B4B7-D887B656E1AF}" type="pres">
      <dgm:prSet presAssocID="{9E7DDB47-7B01-594D-AFE3-C1A305E0D2B5}" presName="hierChild5" presStyleCnt="0"/>
      <dgm:spPr/>
    </dgm:pt>
    <dgm:pt modelId="{4D5AD0DB-2018-C545-AAB5-2884816C0A00}" type="pres">
      <dgm:prSet presAssocID="{43663F44-9B1B-D047-BEB1-D1CF15645DC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4D242051-0E88-5E4C-B716-26D0B12FF532}" type="pres">
      <dgm:prSet presAssocID="{B8008ECF-7ED5-984E-A940-A363A7B4B9FA}" presName="hierRoot2" presStyleCnt="0">
        <dgm:presLayoutVars>
          <dgm:hierBranch val="init"/>
        </dgm:presLayoutVars>
      </dgm:prSet>
      <dgm:spPr/>
    </dgm:pt>
    <dgm:pt modelId="{F92AE7DD-60F3-754C-8019-65A295455411}" type="pres">
      <dgm:prSet presAssocID="{B8008ECF-7ED5-984E-A940-A363A7B4B9FA}" presName="rootComposite" presStyleCnt="0"/>
      <dgm:spPr/>
    </dgm:pt>
    <dgm:pt modelId="{35EB4A48-3219-5D49-B965-586B8E1320F3}" type="pres">
      <dgm:prSet presAssocID="{B8008ECF-7ED5-984E-A940-A363A7B4B9F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B0126-411D-9A4F-AB3D-DBE88FBD0B32}" type="pres">
      <dgm:prSet presAssocID="{B8008ECF-7ED5-984E-A940-A363A7B4B9F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6D8146B0-0E16-F14B-AEEA-9174C618309E}" type="pres">
      <dgm:prSet presAssocID="{B8008ECF-7ED5-984E-A940-A363A7B4B9FA}" presName="hierChild4" presStyleCnt="0"/>
      <dgm:spPr/>
    </dgm:pt>
    <dgm:pt modelId="{956FFFDC-8755-7A44-999C-3FFFAD4B510B}" type="pres">
      <dgm:prSet presAssocID="{3D99A46E-2AB9-5B4A-B0F3-E18E55049B88}" presName="Name64" presStyleLbl="parChTrans1D4" presStyleIdx="6" presStyleCnt="7"/>
      <dgm:spPr/>
      <dgm:t>
        <a:bodyPr/>
        <a:lstStyle/>
        <a:p>
          <a:endParaRPr lang="zh-CN" altLang="en-US"/>
        </a:p>
      </dgm:t>
    </dgm:pt>
    <dgm:pt modelId="{1E042568-DE57-7C4B-BAB2-05EA9F86FBE1}" type="pres">
      <dgm:prSet presAssocID="{7F8AE1AB-6883-9A4C-9A12-3EA18EA326FD}" presName="hierRoot2" presStyleCnt="0">
        <dgm:presLayoutVars>
          <dgm:hierBranch val="init"/>
        </dgm:presLayoutVars>
      </dgm:prSet>
      <dgm:spPr/>
    </dgm:pt>
    <dgm:pt modelId="{42F4DB1F-BCD9-F143-9497-D70CEF329514}" type="pres">
      <dgm:prSet presAssocID="{7F8AE1AB-6883-9A4C-9A12-3EA18EA326FD}" presName="rootComposite" presStyleCnt="0"/>
      <dgm:spPr/>
    </dgm:pt>
    <dgm:pt modelId="{63413E47-FBB4-E14A-8944-76723AA9DB08}" type="pres">
      <dgm:prSet presAssocID="{7F8AE1AB-6883-9A4C-9A12-3EA18EA326FD}" presName="rootText" presStyleLbl="node4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7336F63-7990-FC49-A804-4CDC43653AED}" type="pres">
      <dgm:prSet presAssocID="{7F8AE1AB-6883-9A4C-9A12-3EA18EA326FD}" presName="rootConnector" presStyleLbl="node4" presStyleIdx="6" presStyleCnt="7"/>
      <dgm:spPr/>
      <dgm:t>
        <a:bodyPr/>
        <a:lstStyle/>
        <a:p>
          <a:endParaRPr lang="zh-CN" altLang="en-US"/>
        </a:p>
      </dgm:t>
    </dgm:pt>
    <dgm:pt modelId="{51195A4D-AB03-EE41-8768-C3BE007426A3}" type="pres">
      <dgm:prSet presAssocID="{7F8AE1AB-6883-9A4C-9A12-3EA18EA326FD}" presName="hierChild4" presStyleCnt="0"/>
      <dgm:spPr/>
    </dgm:pt>
    <dgm:pt modelId="{9C922E83-680F-CA48-BD58-375FF6C0D88A}" type="pres">
      <dgm:prSet presAssocID="{7F8AE1AB-6883-9A4C-9A12-3EA18EA326FD}" presName="hierChild5" presStyleCnt="0"/>
      <dgm:spPr/>
    </dgm:pt>
    <dgm:pt modelId="{CFF51280-BE3D-8B47-97AC-8427BDA41E06}" type="pres">
      <dgm:prSet presAssocID="{B8008ECF-7ED5-984E-A940-A363A7B4B9FA}" presName="hierChild5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10DB0706-EC83-B942-9BBB-C56CEA895EDF}" type="presOf" srcId="{B2C73AF0-D8B2-EB4F-8924-22DBE7E7F04A}" destId="{02ECABF2-DD83-4B42-B904-39C075DB0A30}" srcOrd="1" destOrd="0" presId="urn:microsoft.com/office/officeart/2009/3/layout/HorizontalOrganizationChart#483"/>
    <dgm:cxn modelId="{82998B5A-96DB-754A-8F36-11E07C377109}" type="presOf" srcId="{B66E43D0-61B1-0748-A32E-56D7C99C7E84}" destId="{9230553C-C917-C946-9B16-8D7DDF9C3D92}" srcOrd="0" destOrd="0" presId="urn:microsoft.com/office/officeart/2009/3/layout/HorizontalOrganizationChart#483"/>
    <dgm:cxn modelId="{E631F48B-E663-5740-959E-791E626B8A9C}" type="presOf" srcId="{7F8AE1AB-6883-9A4C-9A12-3EA18EA326FD}" destId="{B7336F63-7990-FC49-A804-4CDC43653AED}" srcOrd="1" destOrd="0" presId="urn:microsoft.com/office/officeart/2009/3/layout/HorizontalOrganizationChart#483"/>
    <dgm:cxn modelId="{5BEF0F03-E75E-9B49-8EED-0A2D21661926}" type="presOf" srcId="{593D70FA-6BDA-2F43-8017-F798920DAA67}" destId="{78163D02-974D-3048-A363-F82773475DCB}" srcOrd="0" destOrd="0" presId="urn:microsoft.com/office/officeart/2009/3/layout/HorizontalOrganizationChart#483"/>
    <dgm:cxn modelId="{D1BCD7E6-E21E-B842-9ABC-51E71D354780}" type="presOf" srcId="{D37C4802-E8DD-FF44-A1A0-5424B7DB7370}" destId="{1B0942A0-0350-2A4C-9915-C31C93BF6299}" srcOrd="0" destOrd="0" presId="urn:microsoft.com/office/officeart/2009/3/layout/HorizontalOrganizationChart#483"/>
    <dgm:cxn modelId="{51EF3421-115D-BD48-B883-3B72F0A213D0}" type="presOf" srcId="{0C5F1CBD-16E1-0E4B-ACCB-5214BE219C01}" destId="{825F099E-42AB-6E4C-BB4D-A10CDC26E91F}" srcOrd="1" destOrd="0" presId="urn:microsoft.com/office/officeart/2009/3/layout/HorizontalOrganizationChart#483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9039C486-74AE-7E48-B7FB-D5F5589AFC0E}" srcId="{B66E43D0-61B1-0748-A32E-56D7C99C7E84}" destId="{593D70FA-6BDA-2F43-8017-F798920DAA67}" srcOrd="2" destOrd="0" parTransId="{4C147A0A-034B-2A4F-AA55-F159BB52FE41}" sibTransId="{3E4BF55F-0212-B84E-AC8C-CC6300E6F3B9}"/>
    <dgm:cxn modelId="{F794B7E0-0A9A-8B42-B8A6-180F23D22717}" type="presOf" srcId="{B8008ECF-7ED5-984E-A940-A363A7B4B9FA}" destId="{264B0126-411D-9A4F-AB3D-DBE88FBD0B32}" srcOrd="1" destOrd="0" presId="urn:microsoft.com/office/officeart/2009/3/layout/HorizontalOrganizationChart#483"/>
    <dgm:cxn modelId="{B51B12F3-6EF6-414C-B46A-E97DC9884699}" srcId="{B66E43D0-61B1-0748-A32E-56D7C99C7E84}" destId="{2808761B-B60F-8943-AF30-4D0DDFE6698A}" srcOrd="1" destOrd="0" parTransId="{826692D5-DE6B-BD42-8A29-CF443C3BC9B7}" sibTransId="{8389B285-2F87-CA4A-A93D-960FE7B28B32}"/>
    <dgm:cxn modelId="{26AB1A9D-4C35-FA4D-839E-9B7EC470B0B6}" type="presOf" srcId="{8EAE1897-B613-324E-8D10-96AFE04527CF}" destId="{7D9C2551-D92E-D943-A091-DF824460C786}" srcOrd="1" destOrd="0" presId="urn:microsoft.com/office/officeart/2009/3/layout/HorizontalOrganizationChart#483"/>
    <dgm:cxn modelId="{0112A037-A4E2-E443-8E88-6184A7859E52}" type="presOf" srcId="{06504D3C-176C-064A-AEE2-7912B35995FF}" destId="{9571B898-D933-834E-A44F-9E333E6EE80C}" srcOrd="1" destOrd="0" presId="urn:microsoft.com/office/officeart/2009/3/layout/HorizontalOrganizationChart#483"/>
    <dgm:cxn modelId="{43340D34-3085-C14A-AC06-2D6B1548394A}" type="presOf" srcId="{D6EFF7A9-4461-E44B-849A-4250B4B3FD06}" destId="{760A214E-0D37-D44C-A485-C0A543BC8EB4}" srcOrd="0" destOrd="0" presId="urn:microsoft.com/office/officeart/2009/3/layout/HorizontalOrganizationChart#483"/>
    <dgm:cxn modelId="{7B45EAEE-FBD5-E348-8B97-47AF05871012}" type="presOf" srcId="{C1FBDCC2-7970-DF47-818E-D3D29CA9F6E4}" destId="{43279E3D-7B1F-4D4E-B9A8-73B6B55CBB3A}" srcOrd="1" destOrd="0" presId="urn:microsoft.com/office/officeart/2009/3/layout/HorizontalOrganizationChart#483"/>
    <dgm:cxn modelId="{F0CAC581-ADAF-B645-821B-0930A8FAECA2}" type="presOf" srcId="{9E7DDB47-7B01-594D-AFE3-C1A305E0D2B5}" destId="{2FBEA581-1EB1-6E49-8049-1C1666D4CDFC}" srcOrd="1" destOrd="0" presId="urn:microsoft.com/office/officeart/2009/3/layout/HorizontalOrganizationChart#483"/>
    <dgm:cxn modelId="{EE8B227E-3982-9342-8801-BA81347648FA}" type="presOf" srcId="{4BC5D22B-41BA-D749-BDAF-F7968AD9B29F}" destId="{D19E7162-EF17-9C4A-AA74-D16FE447E3ED}" srcOrd="1" destOrd="0" presId="urn:microsoft.com/office/officeart/2009/3/layout/HorizontalOrganizationChart#483"/>
    <dgm:cxn modelId="{888C14DA-E435-314C-A431-5CA09E33675D}" srcId="{9E7DDB47-7B01-594D-AFE3-C1A305E0D2B5}" destId="{33572A08-2656-914D-B6FB-81EC4B6CE17F}" srcOrd="1" destOrd="0" parTransId="{841CBC45-47CF-9C45-9D97-D1BFBDB4147A}" sibTransId="{A98665B9-BD83-8B4C-8B64-B5B90CD0920A}"/>
    <dgm:cxn modelId="{591CDF1B-DD0E-5749-9622-50CEFED5DC06}" type="presOf" srcId="{4BC5D22B-41BA-D749-BDAF-F7968AD9B29F}" destId="{94A5CD08-541A-9D49-AEF7-DDB96E01CD1F}" srcOrd="0" destOrd="0" presId="urn:microsoft.com/office/officeart/2009/3/layout/HorizontalOrganizationChart#483"/>
    <dgm:cxn modelId="{6FA8EAAB-8B91-D141-AE45-509B8240A872}" srcId="{0C5F1CBD-16E1-0E4B-ACCB-5214BE219C01}" destId="{B66E43D0-61B1-0748-A32E-56D7C99C7E84}" srcOrd="0" destOrd="0" parTransId="{13D614E5-71C4-624E-B7DD-CD63A870F7C4}" sibTransId="{BFA91D26-88CF-6244-95E5-A2300DD84D35}"/>
    <dgm:cxn modelId="{8EFD8FB4-D594-E046-AA61-A1614D117E10}" type="presOf" srcId="{3AB197DE-0456-4442-B0C4-200F6DEEF179}" destId="{339FF170-CEED-4C46-8065-E20BBDBB9268}" srcOrd="0" destOrd="0" presId="urn:microsoft.com/office/officeart/2009/3/layout/HorizontalOrganizationChart#483"/>
    <dgm:cxn modelId="{E2E22836-D127-7C40-B204-56437D5031B4}" type="presOf" srcId="{3D99A46E-2AB9-5B4A-B0F3-E18E55049B88}" destId="{956FFFDC-8755-7A44-999C-3FFFAD4B510B}" srcOrd="0" destOrd="0" presId="urn:microsoft.com/office/officeart/2009/3/layout/HorizontalOrganizationChart#483"/>
    <dgm:cxn modelId="{81C6A3A7-77F0-A249-8B74-273BAD665D55}" srcId="{B8008ECF-7ED5-984E-A940-A363A7B4B9FA}" destId="{7F8AE1AB-6883-9A4C-9A12-3EA18EA326FD}" srcOrd="0" destOrd="0" parTransId="{3D99A46E-2AB9-5B4A-B0F3-E18E55049B88}" sibTransId="{25CA3F84-B0C7-4649-A50F-EC8EF884BACA}"/>
    <dgm:cxn modelId="{5C8A0DFD-8E3E-B246-A95D-BD7735D4EEDA}" type="presOf" srcId="{75910BBE-86F1-144C-9558-E5842BC767DF}" destId="{B5C90B99-C707-B543-AC65-AC79B5EF1DCF}" srcOrd="0" destOrd="0" presId="urn:microsoft.com/office/officeart/2009/3/layout/HorizontalOrganizationChart#483"/>
    <dgm:cxn modelId="{EDEACF81-16A7-3E4F-9153-8647A0ABE270}" type="presOf" srcId="{C1FBDCC2-7970-DF47-818E-D3D29CA9F6E4}" destId="{45AF3586-6F87-F94D-88B2-6987E73DB128}" srcOrd="0" destOrd="0" presId="urn:microsoft.com/office/officeart/2009/3/layout/HorizontalOrganizationChart#483"/>
    <dgm:cxn modelId="{DA72C870-FDC9-8D4D-AACB-D743A5FF462B}" type="presOf" srcId="{2808761B-B60F-8943-AF30-4D0DDFE6698A}" destId="{6E4B3B76-6734-F140-817F-7889027629C0}" srcOrd="1" destOrd="0" presId="urn:microsoft.com/office/officeart/2009/3/layout/HorizontalOrganizationChart#483"/>
    <dgm:cxn modelId="{A7BC3E71-58A5-8744-BFC5-B28C0655BC5D}" srcId="{B66E43D0-61B1-0748-A32E-56D7C99C7E84}" destId="{06504D3C-176C-064A-AEE2-7912B35995FF}" srcOrd="0" destOrd="0" parTransId="{D6EFF7A9-4461-E44B-849A-4250B4B3FD06}" sibTransId="{2446ECD3-93A0-2B4F-84EE-36F682E26931}"/>
    <dgm:cxn modelId="{CC059947-F435-1142-B858-9FF633D557B6}" type="presOf" srcId="{B2C73AF0-D8B2-EB4F-8924-22DBE7E7F04A}" destId="{1F282CAA-6692-D548-9943-8506ABA51316}" srcOrd="0" destOrd="0" presId="urn:microsoft.com/office/officeart/2009/3/layout/HorizontalOrganizationChart#483"/>
    <dgm:cxn modelId="{0AA58F14-852B-B848-A298-7D470B04183E}" type="presOf" srcId="{AC6B1C85-00F3-6649-9476-EAC503831033}" destId="{2BDE4FFA-43F1-AF47-B304-67AACAD40E18}" srcOrd="0" destOrd="0" presId="urn:microsoft.com/office/officeart/2009/3/layout/HorizontalOrganizationChart#483"/>
    <dgm:cxn modelId="{05FF9BEC-A4EF-3F43-88CF-584505237600}" type="presOf" srcId="{4C147A0A-034B-2A4F-AA55-F159BB52FE41}" destId="{637AD690-269F-E84D-96FF-D4CCBE9E48FF}" srcOrd="0" destOrd="0" presId="urn:microsoft.com/office/officeart/2009/3/layout/HorizontalOrganizationChart#483"/>
    <dgm:cxn modelId="{F889CE6C-BD9A-444D-8A3A-59A6443EBE21}" type="presOf" srcId="{33572A08-2656-914D-B6FB-81EC4B6CE17F}" destId="{C6FFEDD3-77DE-C345-A77B-BA94D8A4B771}" srcOrd="0" destOrd="0" presId="urn:microsoft.com/office/officeart/2009/3/layout/HorizontalOrganizationChart#483"/>
    <dgm:cxn modelId="{8838EA0E-B2E5-4E4C-BAFC-6B8AD2F982B8}" srcId="{0C5F1CBD-16E1-0E4B-ACCB-5214BE219C01}" destId="{9E7DDB47-7B01-594D-AFE3-C1A305E0D2B5}" srcOrd="1" destOrd="0" parTransId="{E8E2F92A-CAF5-B243-8B7C-081647B38768}" sibTransId="{A2B53D71-4F31-1545-880F-A57555AE8E8C}"/>
    <dgm:cxn modelId="{4BE1523B-9E6A-6F44-99CC-8FBDAB3959B3}" type="presOf" srcId="{593D70FA-6BDA-2F43-8017-F798920DAA67}" destId="{0DAB30CC-220C-124C-8F77-EA8EAC8A1376}" srcOrd="1" destOrd="0" presId="urn:microsoft.com/office/officeart/2009/3/layout/HorizontalOrganizationChart#483"/>
    <dgm:cxn modelId="{651C51E9-75F2-A24C-93AA-0EA94B0E7F6C}" type="presOf" srcId="{7F8AE1AB-6883-9A4C-9A12-3EA18EA326FD}" destId="{63413E47-FBB4-E14A-8944-76723AA9DB08}" srcOrd="0" destOrd="0" presId="urn:microsoft.com/office/officeart/2009/3/layout/HorizontalOrganizationChart#483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0B708C5C-AD8C-A54A-BE70-52F0E4F4BC3B}" type="presOf" srcId="{13D614E5-71C4-624E-B7DD-CD63A870F7C4}" destId="{14E4F07C-299E-E349-8C27-566063C78F09}" srcOrd="0" destOrd="0" presId="urn:microsoft.com/office/officeart/2009/3/layout/HorizontalOrganizationChart#483"/>
    <dgm:cxn modelId="{220CE7FC-1E07-2E44-8AFF-7F1C591A4772}" srcId="{0C5F1CBD-16E1-0E4B-ACCB-5214BE219C01}" destId="{B8008ECF-7ED5-984E-A940-A363A7B4B9FA}" srcOrd="2" destOrd="0" parTransId="{43663F44-9B1B-D047-BEB1-D1CF15645DCE}" sibTransId="{43A4A250-020E-9546-AB08-CFA5F1E963C8}"/>
    <dgm:cxn modelId="{21F63314-EEBF-0742-8085-E1EFB0B539CD}" type="presOf" srcId="{9E7DDB47-7B01-594D-AFE3-C1A305E0D2B5}" destId="{64F11669-911A-ED4F-B9C0-FE3EAEFA55FA}" srcOrd="0" destOrd="0" presId="urn:microsoft.com/office/officeart/2009/3/layout/HorizontalOrganizationChart#483"/>
    <dgm:cxn modelId="{C23698EE-17D8-8E47-96FB-71595BBBB4F6}" type="presOf" srcId="{826692D5-DE6B-BD42-8A29-CF443C3BC9B7}" destId="{009181A5-A309-144B-85C6-B095063F7E8F}" srcOrd="0" destOrd="0" presId="urn:microsoft.com/office/officeart/2009/3/layout/HorizontalOrganizationChart#483"/>
    <dgm:cxn modelId="{23796B11-49C0-3F47-9520-56437C65B95C}" type="presOf" srcId="{0C5F1CBD-16E1-0E4B-ACCB-5214BE219C01}" destId="{85D42B87-EE01-B543-849A-C3C3CD767EB3}" srcOrd="0" destOrd="0" presId="urn:microsoft.com/office/officeart/2009/3/layout/HorizontalOrganizationChart#483"/>
    <dgm:cxn modelId="{88AB96A8-85E7-8B4C-9A71-CED01B575F11}" type="presOf" srcId="{8EAE1897-B613-324E-8D10-96AFE04527CF}" destId="{A42DE166-9DDB-6A42-9B9E-5C5A16BADC27}" srcOrd="0" destOrd="0" presId="urn:microsoft.com/office/officeart/2009/3/layout/HorizontalOrganizationChart#483"/>
    <dgm:cxn modelId="{A9297879-2A78-6442-B5A4-1BEF2BCB126F}" type="presOf" srcId="{541B3879-EA88-C947-B53F-E94F02A53734}" destId="{0DEA1396-BCB3-7D47-8A43-1B33C6E231B8}" srcOrd="0" destOrd="0" presId="urn:microsoft.com/office/officeart/2009/3/layout/HorizontalOrganizationChart#483"/>
    <dgm:cxn modelId="{FD00C33A-F19A-8840-8A18-4D853AEC8642}" type="presOf" srcId="{33572A08-2656-914D-B6FB-81EC4B6CE17F}" destId="{A81A2943-C6CC-3A45-9D9A-810CED3A16C1}" srcOrd="1" destOrd="0" presId="urn:microsoft.com/office/officeart/2009/3/layout/HorizontalOrganizationChart#483"/>
    <dgm:cxn modelId="{E26B21B1-81D3-B74A-86AC-8BADA6CCCB19}" type="presOf" srcId="{B8008ECF-7ED5-984E-A940-A363A7B4B9FA}" destId="{35EB4A48-3219-5D49-B965-586B8E1320F3}" srcOrd="0" destOrd="0" presId="urn:microsoft.com/office/officeart/2009/3/layout/HorizontalOrganizationChart#483"/>
    <dgm:cxn modelId="{70BCEFD6-0904-EC4E-96A2-7041A5F5EED6}" type="presOf" srcId="{2808761B-B60F-8943-AF30-4D0DDFE6698A}" destId="{8E8DD82F-FB8B-2D45-95A2-71BA210FCAC7}" srcOrd="0" destOrd="0" presId="urn:microsoft.com/office/officeart/2009/3/layout/HorizontalOrganizationChart#483"/>
    <dgm:cxn modelId="{091150E9-16D0-D34B-BEB7-9C408D452081}" type="presOf" srcId="{43663F44-9B1B-D047-BEB1-D1CF15645DCE}" destId="{4D5AD0DB-2018-C545-AAB5-2884816C0A00}" srcOrd="0" destOrd="0" presId="urn:microsoft.com/office/officeart/2009/3/layout/HorizontalOrganizationChart#483"/>
    <dgm:cxn modelId="{9A5B4D01-8AE1-6449-BBD6-8561D2123A49}" type="presOf" srcId="{B66E43D0-61B1-0748-A32E-56D7C99C7E84}" destId="{C1DC2670-2058-BD45-AB4C-5E52C9D7DE57}" srcOrd="1" destOrd="0" presId="urn:microsoft.com/office/officeart/2009/3/layout/HorizontalOrganizationChart#483"/>
    <dgm:cxn modelId="{E8E3AEC2-717E-FB46-B422-A2597BFFC64D}" type="presOf" srcId="{E8E2F92A-CAF5-B243-8B7C-081647B38768}" destId="{3B948FD7-AD17-364C-B425-5B2D09097CC5}" srcOrd="0" destOrd="0" presId="urn:microsoft.com/office/officeart/2009/3/layout/HorizontalOrganizationChart#483"/>
    <dgm:cxn modelId="{815BBEBA-A450-3C49-8AEE-349EDB8E2183}" srcId="{9E7DDB47-7B01-594D-AFE3-C1A305E0D2B5}" destId="{C1FBDCC2-7970-DF47-818E-D3D29CA9F6E4}" srcOrd="2" destOrd="0" parTransId="{75910BBE-86F1-144C-9558-E5842BC767DF}" sibTransId="{4520A531-7FCE-AD4F-9EA6-9BE0F5DEEC13}"/>
    <dgm:cxn modelId="{E5C40A8D-1875-AA41-BC51-1C40D743BBFA}" type="presOf" srcId="{06504D3C-176C-064A-AEE2-7912B35995FF}" destId="{D59D7F0E-D699-FB47-937F-912B132DE48B}" srcOrd="0" destOrd="0" presId="urn:microsoft.com/office/officeart/2009/3/layout/HorizontalOrganizationChart#483"/>
    <dgm:cxn modelId="{39BED92B-9083-1742-A1FF-0AFE1B0F1033}" type="presOf" srcId="{841CBC45-47CF-9C45-9D97-D1BFBDB4147A}" destId="{9FBE0228-1F4B-0A49-91FF-A4A335A4C6EB}" srcOrd="0" destOrd="0" presId="urn:microsoft.com/office/officeart/2009/3/layout/HorizontalOrganizationChart#483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322607A2-063F-5249-87FE-FB466E8E8B6A}" srcId="{9E7DDB47-7B01-594D-AFE3-C1A305E0D2B5}" destId="{B2C73AF0-D8B2-EB4F-8924-22DBE7E7F04A}" srcOrd="0" destOrd="0" parTransId="{AC6B1C85-00F3-6649-9476-EAC503831033}" sibTransId="{C288D3AF-4349-4046-B111-25A2CFAA35F4}"/>
    <dgm:cxn modelId="{009B16D8-ADA0-E344-9E9F-53A96C37307F}" type="presParOf" srcId="{0DEA1396-BCB3-7D47-8A43-1B33C6E231B8}" destId="{D50235A7-A46E-F142-9483-6FBD96691DB1}" srcOrd="0" destOrd="0" presId="urn:microsoft.com/office/officeart/2009/3/layout/HorizontalOrganizationChart#483"/>
    <dgm:cxn modelId="{824381E0-EEC3-E046-B753-05E458479CAC}" type="presParOf" srcId="{D50235A7-A46E-F142-9483-6FBD96691DB1}" destId="{2BD2701D-4E00-9E45-90ED-3CF56989414C}" srcOrd="0" destOrd="0" presId="urn:microsoft.com/office/officeart/2009/3/layout/HorizontalOrganizationChart#483"/>
    <dgm:cxn modelId="{ECC80DCC-A6F3-7A4B-ACA6-CC0E7312D72F}" type="presParOf" srcId="{2BD2701D-4E00-9E45-90ED-3CF56989414C}" destId="{94A5CD08-541A-9D49-AEF7-DDB96E01CD1F}" srcOrd="0" destOrd="0" presId="urn:microsoft.com/office/officeart/2009/3/layout/HorizontalOrganizationChart#483"/>
    <dgm:cxn modelId="{9B86022F-BC6D-3747-8B98-E1065CEA7334}" type="presParOf" srcId="{2BD2701D-4E00-9E45-90ED-3CF56989414C}" destId="{D19E7162-EF17-9C4A-AA74-D16FE447E3ED}" srcOrd="1" destOrd="0" presId="urn:microsoft.com/office/officeart/2009/3/layout/HorizontalOrganizationChart#483"/>
    <dgm:cxn modelId="{A8577D02-1BE9-8444-83D4-1CF0AF113FBA}" type="presParOf" srcId="{D50235A7-A46E-F142-9483-6FBD96691DB1}" destId="{B799BC21-3A30-8349-AB1A-1D0431C1C1B7}" srcOrd="1" destOrd="0" presId="urn:microsoft.com/office/officeart/2009/3/layout/HorizontalOrganizationChart#483"/>
    <dgm:cxn modelId="{B565FF66-92B4-9E48-851A-952271C950DC}" type="presParOf" srcId="{B799BC21-3A30-8349-AB1A-1D0431C1C1B7}" destId="{339FF170-CEED-4C46-8065-E20BBDBB9268}" srcOrd="0" destOrd="0" presId="urn:microsoft.com/office/officeart/2009/3/layout/HorizontalOrganizationChart#483"/>
    <dgm:cxn modelId="{6648C089-AC64-7E4F-A5EB-9032A39AC229}" type="presParOf" srcId="{B799BC21-3A30-8349-AB1A-1D0431C1C1B7}" destId="{1B40BA32-0CEF-024A-9928-F5BD180B2D29}" srcOrd="1" destOrd="0" presId="urn:microsoft.com/office/officeart/2009/3/layout/HorizontalOrganizationChart#483"/>
    <dgm:cxn modelId="{F0570F6B-5B8C-694C-922B-6AEB292FE5FE}" type="presParOf" srcId="{1B40BA32-0CEF-024A-9928-F5BD180B2D29}" destId="{37B97F96-27D8-E34B-961C-E2D1494B0A24}" srcOrd="0" destOrd="0" presId="urn:microsoft.com/office/officeart/2009/3/layout/HorizontalOrganizationChart#483"/>
    <dgm:cxn modelId="{C91A13D9-A661-AD4E-8CF1-C4D3C98B128B}" type="presParOf" srcId="{37B97F96-27D8-E34B-961C-E2D1494B0A24}" destId="{85D42B87-EE01-B543-849A-C3C3CD767EB3}" srcOrd="0" destOrd="0" presId="urn:microsoft.com/office/officeart/2009/3/layout/HorizontalOrganizationChart#483"/>
    <dgm:cxn modelId="{FBFCAF51-556B-D845-87E6-76F3560BC3D6}" type="presParOf" srcId="{37B97F96-27D8-E34B-961C-E2D1494B0A24}" destId="{825F099E-42AB-6E4C-BB4D-A10CDC26E91F}" srcOrd="1" destOrd="0" presId="urn:microsoft.com/office/officeart/2009/3/layout/HorizontalOrganizationChart#483"/>
    <dgm:cxn modelId="{A518650C-0B43-5B4B-A98F-12726BE26629}" type="presParOf" srcId="{1B40BA32-0CEF-024A-9928-F5BD180B2D29}" destId="{19A28342-6562-954E-9988-9A5B838F9C61}" srcOrd="1" destOrd="0" presId="urn:microsoft.com/office/officeart/2009/3/layout/HorizontalOrganizationChart#483"/>
    <dgm:cxn modelId="{8EA6C385-7F29-694A-B7ED-9A6B9BBD73C6}" type="presParOf" srcId="{19A28342-6562-954E-9988-9A5B838F9C61}" destId="{14E4F07C-299E-E349-8C27-566063C78F09}" srcOrd="0" destOrd="0" presId="urn:microsoft.com/office/officeart/2009/3/layout/HorizontalOrganizationChart#483"/>
    <dgm:cxn modelId="{124F9B3F-7279-A54A-8250-6E377015E289}" type="presParOf" srcId="{19A28342-6562-954E-9988-9A5B838F9C61}" destId="{35816C7A-E0BF-B64F-8576-7DAA2A523163}" srcOrd="1" destOrd="0" presId="urn:microsoft.com/office/officeart/2009/3/layout/HorizontalOrganizationChart#483"/>
    <dgm:cxn modelId="{28FD6655-F1FB-E14A-AE84-1F5E5B297128}" type="presParOf" srcId="{35816C7A-E0BF-B64F-8576-7DAA2A523163}" destId="{77AF1752-BC1E-384E-A74A-EE2EEE7947AB}" srcOrd="0" destOrd="0" presId="urn:microsoft.com/office/officeart/2009/3/layout/HorizontalOrganizationChart#483"/>
    <dgm:cxn modelId="{11C772DC-9FDE-5D45-B10A-6332B1262F9A}" type="presParOf" srcId="{77AF1752-BC1E-384E-A74A-EE2EEE7947AB}" destId="{9230553C-C917-C946-9B16-8D7DDF9C3D92}" srcOrd="0" destOrd="0" presId="urn:microsoft.com/office/officeart/2009/3/layout/HorizontalOrganizationChart#483"/>
    <dgm:cxn modelId="{61EDED2E-B2B4-1148-BEC6-AD0D600619DE}" type="presParOf" srcId="{77AF1752-BC1E-384E-A74A-EE2EEE7947AB}" destId="{C1DC2670-2058-BD45-AB4C-5E52C9D7DE57}" srcOrd="1" destOrd="0" presId="urn:microsoft.com/office/officeart/2009/3/layout/HorizontalOrganizationChart#483"/>
    <dgm:cxn modelId="{DAEDAC56-7187-4841-B2A0-0F3ABC7F4795}" type="presParOf" srcId="{35816C7A-E0BF-B64F-8576-7DAA2A523163}" destId="{67C737AA-87F6-3549-9086-C069E4A650D9}" srcOrd="1" destOrd="0" presId="urn:microsoft.com/office/officeart/2009/3/layout/HorizontalOrganizationChart#483"/>
    <dgm:cxn modelId="{90CB71BD-6B32-0546-AA00-F978FC940656}" type="presParOf" srcId="{67C737AA-87F6-3549-9086-C069E4A650D9}" destId="{760A214E-0D37-D44C-A485-C0A543BC8EB4}" srcOrd="0" destOrd="0" presId="urn:microsoft.com/office/officeart/2009/3/layout/HorizontalOrganizationChart#483"/>
    <dgm:cxn modelId="{C3B87232-1F0D-0B4D-AEF8-AD1E516514E0}" type="presParOf" srcId="{67C737AA-87F6-3549-9086-C069E4A650D9}" destId="{28EBCB02-58A3-EE42-9EF8-65C05852A676}" srcOrd="1" destOrd="0" presId="urn:microsoft.com/office/officeart/2009/3/layout/HorizontalOrganizationChart#483"/>
    <dgm:cxn modelId="{EC198619-C431-1F4A-A7B0-22195B23664E}" type="presParOf" srcId="{28EBCB02-58A3-EE42-9EF8-65C05852A676}" destId="{2208EA68-E3B7-F741-AE84-CD687F8D9F0E}" srcOrd="0" destOrd="0" presId="urn:microsoft.com/office/officeart/2009/3/layout/HorizontalOrganizationChart#483"/>
    <dgm:cxn modelId="{E1B72014-70C8-AF4F-925B-2EFDBE14946F}" type="presParOf" srcId="{2208EA68-E3B7-F741-AE84-CD687F8D9F0E}" destId="{D59D7F0E-D699-FB47-937F-912B132DE48B}" srcOrd="0" destOrd="0" presId="urn:microsoft.com/office/officeart/2009/3/layout/HorizontalOrganizationChart#483"/>
    <dgm:cxn modelId="{C4A7C990-F4DF-424D-BCFA-78EE0212AE8B}" type="presParOf" srcId="{2208EA68-E3B7-F741-AE84-CD687F8D9F0E}" destId="{9571B898-D933-834E-A44F-9E333E6EE80C}" srcOrd="1" destOrd="0" presId="urn:microsoft.com/office/officeart/2009/3/layout/HorizontalOrganizationChart#483"/>
    <dgm:cxn modelId="{32E88A98-12C1-314C-8407-94F91799FF6E}" type="presParOf" srcId="{28EBCB02-58A3-EE42-9EF8-65C05852A676}" destId="{FF3AF8D7-1A76-9343-8C6E-BCBEBEA046CC}" srcOrd="1" destOrd="0" presId="urn:microsoft.com/office/officeart/2009/3/layout/HorizontalOrganizationChart#483"/>
    <dgm:cxn modelId="{684D9701-8D59-A043-80A5-27739476B14F}" type="presParOf" srcId="{28EBCB02-58A3-EE42-9EF8-65C05852A676}" destId="{CDFF9BC3-D0B0-B942-819A-BBE36C80E55A}" srcOrd="2" destOrd="0" presId="urn:microsoft.com/office/officeart/2009/3/layout/HorizontalOrganizationChart#483"/>
    <dgm:cxn modelId="{FC212DEE-2850-E848-8DE4-D950A83F91A9}" type="presParOf" srcId="{67C737AA-87F6-3549-9086-C069E4A650D9}" destId="{009181A5-A309-144B-85C6-B095063F7E8F}" srcOrd="2" destOrd="0" presId="urn:microsoft.com/office/officeart/2009/3/layout/HorizontalOrganizationChart#483"/>
    <dgm:cxn modelId="{45F5CBDB-670D-3A4B-9CF9-483149964825}" type="presParOf" srcId="{67C737AA-87F6-3549-9086-C069E4A650D9}" destId="{019C5CB4-353E-1443-B55B-0B93AC5047AB}" srcOrd="3" destOrd="0" presId="urn:microsoft.com/office/officeart/2009/3/layout/HorizontalOrganizationChart#483"/>
    <dgm:cxn modelId="{B1EEAC66-8BE2-D94B-A0A3-5D81BA3A3CE9}" type="presParOf" srcId="{019C5CB4-353E-1443-B55B-0B93AC5047AB}" destId="{0CB7A235-AA65-2540-8E78-E93F85135685}" srcOrd="0" destOrd="0" presId="urn:microsoft.com/office/officeart/2009/3/layout/HorizontalOrganizationChart#483"/>
    <dgm:cxn modelId="{F38D986A-5065-864C-A14D-2F3C7796B11E}" type="presParOf" srcId="{0CB7A235-AA65-2540-8E78-E93F85135685}" destId="{8E8DD82F-FB8B-2D45-95A2-71BA210FCAC7}" srcOrd="0" destOrd="0" presId="urn:microsoft.com/office/officeart/2009/3/layout/HorizontalOrganizationChart#483"/>
    <dgm:cxn modelId="{44D6C15A-C096-7042-9168-A193CA4E5C36}" type="presParOf" srcId="{0CB7A235-AA65-2540-8E78-E93F85135685}" destId="{6E4B3B76-6734-F140-817F-7889027629C0}" srcOrd="1" destOrd="0" presId="urn:microsoft.com/office/officeart/2009/3/layout/HorizontalOrganizationChart#483"/>
    <dgm:cxn modelId="{1ECF0119-A550-7144-9773-2E42A6432176}" type="presParOf" srcId="{019C5CB4-353E-1443-B55B-0B93AC5047AB}" destId="{63A1F6DC-45A3-8B43-8AFF-7CE1E3FEF481}" srcOrd="1" destOrd="0" presId="urn:microsoft.com/office/officeart/2009/3/layout/HorizontalOrganizationChart#483"/>
    <dgm:cxn modelId="{66582F74-B78D-C345-9020-97DE70ABCFEF}" type="presParOf" srcId="{019C5CB4-353E-1443-B55B-0B93AC5047AB}" destId="{6A40EF5C-93C6-184E-91EE-B6F8D460B191}" srcOrd="2" destOrd="0" presId="urn:microsoft.com/office/officeart/2009/3/layout/HorizontalOrganizationChart#483"/>
    <dgm:cxn modelId="{8FD00ECF-3F17-FF40-8A8F-51D8AD66241E}" type="presParOf" srcId="{67C737AA-87F6-3549-9086-C069E4A650D9}" destId="{637AD690-269F-E84D-96FF-D4CCBE9E48FF}" srcOrd="4" destOrd="0" presId="urn:microsoft.com/office/officeart/2009/3/layout/HorizontalOrganizationChart#483"/>
    <dgm:cxn modelId="{A0F46954-9296-4947-B4DD-4E08A7CDC9E1}" type="presParOf" srcId="{67C737AA-87F6-3549-9086-C069E4A650D9}" destId="{78957A2B-8EB2-F548-A8E5-E9234140AC7C}" srcOrd="5" destOrd="0" presId="urn:microsoft.com/office/officeart/2009/3/layout/HorizontalOrganizationChart#483"/>
    <dgm:cxn modelId="{064785F5-93A2-6D48-9765-9AB9B6B174FA}" type="presParOf" srcId="{78957A2B-8EB2-F548-A8E5-E9234140AC7C}" destId="{5C89DE75-A309-FF4F-BA16-CC027BC3D85E}" srcOrd="0" destOrd="0" presId="urn:microsoft.com/office/officeart/2009/3/layout/HorizontalOrganizationChart#483"/>
    <dgm:cxn modelId="{BE26BDB3-B3E7-5B4A-BA5C-0A6BC5EF1903}" type="presParOf" srcId="{5C89DE75-A309-FF4F-BA16-CC027BC3D85E}" destId="{78163D02-974D-3048-A363-F82773475DCB}" srcOrd="0" destOrd="0" presId="urn:microsoft.com/office/officeart/2009/3/layout/HorizontalOrganizationChart#483"/>
    <dgm:cxn modelId="{DB2A7929-2B0A-4046-ACB4-3B208E7357B1}" type="presParOf" srcId="{5C89DE75-A309-FF4F-BA16-CC027BC3D85E}" destId="{0DAB30CC-220C-124C-8F77-EA8EAC8A1376}" srcOrd="1" destOrd="0" presId="urn:microsoft.com/office/officeart/2009/3/layout/HorizontalOrganizationChart#483"/>
    <dgm:cxn modelId="{921AC637-33AC-244B-A978-DA12F1750903}" type="presParOf" srcId="{78957A2B-8EB2-F548-A8E5-E9234140AC7C}" destId="{D3D6435E-F9AA-BC47-991A-FA030E4940B5}" srcOrd="1" destOrd="0" presId="urn:microsoft.com/office/officeart/2009/3/layout/HorizontalOrganizationChart#483"/>
    <dgm:cxn modelId="{1927CCF5-60CC-F441-9DAE-89E9142CE32B}" type="presParOf" srcId="{78957A2B-8EB2-F548-A8E5-E9234140AC7C}" destId="{F00F96A1-7BF1-6445-8370-1A6D91B4C5E5}" srcOrd="2" destOrd="0" presId="urn:microsoft.com/office/officeart/2009/3/layout/HorizontalOrganizationChart#483"/>
    <dgm:cxn modelId="{7E0FB057-A3CE-534E-BFF4-6C811F05CE77}" type="presParOf" srcId="{35816C7A-E0BF-B64F-8576-7DAA2A523163}" destId="{FEA5CDB8-2CBE-1A4F-8E7F-83AE69111577}" srcOrd="2" destOrd="0" presId="urn:microsoft.com/office/officeart/2009/3/layout/HorizontalOrganizationChart#483"/>
    <dgm:cxn modelId="{ADDFB28C-FD65-3A40-BF20-5EE40A8D8FC0}" type="presParOf" srcId="{19A28342-6562-954E-9988-9A5B838F9C61}" destId="{3B948FD7-AD17-364C-B425-5B2D09097CC5}" srcOrd="2" destOrd="0" presId="urn:microsoft.com/office/officeart/2009/3/layout/HorizontalOrganizationChart#483"/>
    <dgm:cxn modelId="{1DAB6F87-DC34-D049-B997-4F5FAADEFCF4}" type="presParOf" srcId="{19A28342-6562-954E-9988-9A5B838F9C61}" destId="{6343BCE9-2D31-F24A-A776-31833D9D2C5B}" srcOrd="3" destOrd="0" presId="urn:microsoft.com/office/officeart/2009/3/layout/HorizontalOrganizationChart#483"/>
    <dgm:cxn modelId="{E981CE4A-7EF8-654D-930B-3190853C9B54}" type="presParOf" srcId="{6343BCE9-2D31-F24A-A776-31833D9D2C5B}" destId="{809B992C-1B73-B34A-8938-3132180A7E1F}" srcOrd="0" destOrd="0" presId="urn:microsoft.com/office/officeart/2009/3/layout/HorizontalOrganizationChart#483"/>
    <dgm:cxn modelId="{993F39D4-34A9-B448-8089-69C115CFDDD5}" type="presParOf" srcId="{809B992C-1B73-B34A-8938-3132180A7E1F}" destId="{64F11669-911A-ED4F-B9C0-FE3EAEFA55FA}" srcOrd="0" destOrd="0" presId="urn:microsoft.com/office/officeart/2009/3/layout/HorizontalOrganizationChart#483"/>
    <dgm:cxn modelId="{C34B1949-C960-3A49-B151-8E2A04838DD4}" type="presParOf" srcId="{809B992C-1B73-B34A-8938-3132180A7E1F}" destId="{2FBEA581-1EB1-6E49-8049-1C1666D4CDFC}" srcOrd="1" destOrd="0" presId="urn:microsoft.com/office/officeart/2009/3/layout/HorizontalOrganizationChart#483"/>
    <dgm:cxn modelId="{C32E873C-4E84-FF42-8D1A-B7AC65645F39}" type="presParOf" srcId="{6343BCE9-2D31-F24A-A776-31833D9D2C5B}" destId="{5772DC60-37DF-7347-A6CB-2F3BC3C6ABBF}" srcOrd="1" destOrd="0" presId="urn:microsoft.com/office/officeart/2009/3/layout/HorizontalOrganizationChart#483"/>
    <dgm:cxn modelId="{CF12672D-CACC-BD4B-923B-E8E1FD514F41}" type="presParOf" srcId="{5772DC60-37DF-7347-A6CB-2F3BC3C6ABBF}" destId="{2BDE4FFA-43F1-AF47-B304-67AACAD40E18}" srcOrd="0" destOrd="0" presId="urn:microsoft.com/office/officeart/2009/3/layout/HorizontalOrganizationChart#483"/>
    <dgm:cxn modelId="{25C203B1-9EDD-0D4D-B08B-6993AC5C3C9B}" type="presParOf" srcId="{5772DC60-37DF-7347-A6CB-2F3BC3C6ABBF}" destId="{4A1A627C-7075-B144-B53F-A1E744661228}" srcOrd="1" destOrd="0" presId="urn:microsoft.com/office/officeart/2009/3/layout/HorizontalOrganizationChart#483"/>
    <dgm:cxn modelId="{3DB9330F-8E9E-644C-B09D-F55B6A4FBD69}" type="presParOf" srcId="{4A1A627C-7075-B144-B53F-A1E744661228}" destId="{3580B81C-B158-6242-949A-64EA8244CABC}" srcOrd="0" destOrd="0" presId="urn:microsoft.com/office/officeart/2009/3/layout/HorizontalOrganizationChart#483"/>
    <dgm:cxn modelId="{55CFA7B0-9C05-7D46-BDAD-082AED6AA165}" type="presParOf" srcId="{3580B81C-B158-6242-949A-64EA8244CABC}" destId="{1F282CAA-6692-D548-9943-8506ABA51316}" srcOrd="0" destOrd="0" presId="urn:microsoft.com/office/officeart/2009/3/layout/HorizontalOrganizationChart#483"/>
    <dgm:cxn modelId="{4EFAB251-77E1-2D45-B67A-FFECACDCAE7C}" type="presParOf" srcId="{3580B81C-B158-6242-949A-64EA8244CABC}" destId="{02ECABF2-DD83-4B42-B904-39C075DB0A30}" srcOrd="1" destOrd="0" presId="urn:microsoft.com/office/officeart/2009/3/layout/HorizontalOrganizationChart#483"/>
    <dgm:cxn modelId="{FC15B693-0677-EE49-9EEC-E899F0D2F28E}" type="presParOf" srcId="{4A1A627C-7075-B144-B53F-A1E744661228}" destId="{5438EFF9-2134-E94C-BA3C-F8580A7176F2}" srcOrd="1" destOrd="0" presId="urn:microsoft.com/office/officeart/2009/3/layout/HorizontalOrganizationChart#483"/>
    <dgm:cxn modelId="{97D73143-6AF5-6449-9A4E-50540717A5DD}" type="presParOf" srcId="{4A1A627C-7075-B144-B53F-A1E744661228}" destId="{C63ADBC2-B80D-5348-A197-A29F8E1CD5C4}" srcOrd="2" destOrd="0" presId="urn:microsoft.com/office/officeart/2009/3/layout/HorizontalOrganizationChart#483"/>
    <dgm:cxn modelId="{BBE92423-FDAE-D34C-998F-184EA30AD785}" type="presParOf" srcId="{5772DC60-37DF-7347-A6CB-2F3BC3C6ABBF}" destId="{9FBE0228-1F4B-0A49-91FF-A4A335A4C6EB}" srcOrd="2" destOrd="0" presId="urn:microsoft.com/office/officeart/2009/3/layout/HorizontalOrganizationChart#483"/>
    <dgm:cxn modelId="{40CFC10A-C998-734D-B710-2E678334C048}" type="presParOf" srcId="{5772DC60-37DF-7347-A6CB-2F3BC3C6ABBF}" destId="{AE3840B3-5824-854A-81E0-8B38D3D65D63}" srcOrd="3" destOrd="0" presId="urn:microsoft.com/office/officeart/2009/3/layout/HorizontalOrganizationChart#483"/>
    <dgm:cxn modelId="{950D3158-62A6-D649-863B-01169ABF9D6B}" type="presParOf" srcId="{AE3840B3-5824-854A-81E0-8B38D3D65D63}" destId="{8D04C28B-9ED2-4842-81BB-A72256559FBF}" srcOrd="0" destOrd="0" presId="urn:microsoft.com/office/officeart/2009/3/layout/HorizontalOrganizationChart#483"/>
    <dgm:cxn modelId="{97623EB7-72CD-6740-A8ED-4E46B7C0661C}" type="presParOf" srcId="{8D04C28B-9ED2-4842-81BB-A72256559FBF}" destId="{C6FFEDD3-77DE-C345-A77B-BA94D8A4B771}" srcOrd="0" destOrd="0" presId="urn:microsoft.com/office/officeart/2009/3/layout/HorizontalOrganizationChart#483"/>
    <dgm:cxn modelId="{BF5BDDB9-3715-014B-AC15-9AA6CDFF6850}" type="presParOf" srcId="{8D04C28B-9ED2-4842-81BB-A72256559FBF}" destId="{A81A2943-C6CC-3A45-9D9A-810CED3A16C1}" srcOrd="1" destOrd="0" presId="urn:microsoft.com/office/officeart/2009/3/layout/HorizontalOrganizationChart#483"/>
    <dgm:cxn modelId="{81443F8A-7E16-1246-9E84-64BD90D0983F}" type="presParOf" srcId="{AE3840B3-5824-854A-81E0-8B38D3D65D63}" destId="{8368D361-B471-E746-B66D-3454BA264BF3}" srcOrd="1" destOrd="0" presId="urn:microsoft.com/office/officeart/2009/3/layout/HorizontalOrganizationChart#483"/>
    <dgm:cxn modelId="{6DE4751E-6B36-AC46-A37A-320C8E149091}" type="presParOf" srcId="{AE3840B3-5824-854A-81E0-8B38D3D65D63}" destId="{B98C92C1-1D21-E743-822A-ECD6C518A731}" srcOrd="2" destOrd="0" presId="urn:microsoft.com/office/officeart/2009/3/layout/HorizontalOrganizationChart#483"/>
    <dgm:cxn modelId="{E469DF9A-FA68-6E41-B0C3-1F97F413A43B}" type="presParOf" srcId="{5772DC60-37DF-7347-A6CB-2F3BC3C6ABBF}" destId="{B5C90B99-C707-B543-AC65-AC79B5EF1DCF}" srcOrd="4" destOrd="0" presId="urn:microsoft.com/office/officeart/2009/3/layout/HorizontalOrganizationChart#483"/>
    <dgm:cxn modelId="{445594F8-D360-C749-85FA-112A4ABA02EA}" type="presParOf" srcId="{5772DC60-37DF-7347-A6CB-2F3BC3C6ABBF}" destId="{5C474DBF-9D1D-BC41-8190-D9EFB33BB933}" srcOrd="5" destOrd="0" presId="urn:microsoft.com/office/officeart/2009/3/layout/HorizontalOrganizationChart#483"/>
    <dgm:cxn modelId="{38321BFB-E021-9D44-9E2C-18B15E01370E}" type="presParOf" srcId="{5C474DBF-9D1D-BC41-8190-D9EFB33BB933}" destId="{1CA89592-B76C-6F42-B8B0-FBD1107BB1A0}" srcOrd="0" destOrd="0" presId="urn:microsoft.com/office/officeart/2009/3/layout/HorizontalOrganizationChart#483"/>
    <dgm:cxn modelId="{11837096-D1DC-D94B-B782-C6D2BFCBE6B7}" type="presParOf" srcId="{1CA89592-B76C-6F42-B8B0-FBD1107BB1A0}" destId="{45AF3586-6F87-F94D-88B2-6987E73DB128}" srcOrd="0" destOrd="0" presId="urn:microsoft.com/office/officeart/2009/3/layout/HorizontalOrganizationChart#483"/>
    <dgm:cxn modelId="{3440BEE6-6E09-6344-B74A-5BBB20C76783}" type="presParOf" srcId="{1CA89592-B76C-6F42-B8B0-FBD1107BB1A0}" destId="{43279E3D-7B1F-4D4E-B9A8-73B6B55CBB3A}" srcOrd="1" destOrd="0" presId="urn:microsoft.com/office/officeart/2009/3/layout/HorizontalOrganizationChart#483"/>
    <dgm:cxn modelId="{E3CDC532-4BF2-BA4F-8935-CA99113936D0}" type="presParOf" srcId="{5C474DBF-9D1D-BC41-8190-D9EFB33BB933}" destId="{0E5CF848-A08E-CD46-930F-22A111120B5F}" srcOrd="1" destOrd="0" presId="urn:microsoft.com/office/officeart/2009/3/layout/HorizontalOrganizationChart#483"/>
    <dgm:cxn modelId="{5903323F-1FFB-CE4C-A0BC-A5E7FBB037AF}" type="presParOf" srcId="{5C474DBF-9D1D-BC41-8190-D9EFB33BB933}" destId="{37EB4CB2-0298-F440-B45A-E599761FEF92}" srcOrd="2" destOrd="0" presId="urn:microsoft.com/office/officeart/2009/3/layout/HorizontalOrganizationChart#483"/>
    <dgm:cxn modelId="{62F574D4-3F1C-D246-BD4C-70B01E401A42}" type="presParOf" srcId="{6343BCE9-2D31-F24A-A776-31833D9D2C5B}" destId="{03C32F46-7026-2F43-B4B7-D887B656E1AF}" srcOrd="2" destOrd="0" presId="urn:microsoft.com/office/officeart/2009/3/layout/HorizontalOrganizationChart#483"/>
    <dgm:cxn modelId="{3AD7225D-FE36-E54B-A1DB-A2FD1AFAB7B6}" type="presParOf" srcId="{19A28342-6562-954E-9988-9A5B838F9C61}" destId="{4D5AD0DB-2018-C545-AAB5-2884816C0A00}" srcOrd="4" destOrd="0" presId="urn:microsoft.com/office/officeart/2009/3/layout/HorizontalOrganizationChart#483"/>
    <dgm:cxn modelId="{326130F3-AA81-F240-9E84-1E2B980CC6B1}" type="presParOf" srcId="{19A28342-6562-954E-9988-9A5B838F9C61}" destId="{4D242051-0E88-5E4C-B716-26D0B12FF532}" srcOrd="5" destOrd="0" presId="urn:microsoft.com/office/officeart/2009/3/layout/HorizontalOrganizationChart#483"/>
    <dgm:cxn modelId="{75A70CB4-E4DB-9F43-B685-4981BAED8BF2}" type="presParOf" srcId="{4D242051-0E88-5E4C-B716-26D0B12FF532}" destId="{F92AE7DD-60F3-754C-8019-65A295455411}" srcOrd="0" destOrd="0" presId="urn:microsoft.com/office/officeart/2009/3/layout/HorizontalOrganizationChart#483"/>
    <dgm:cxn modelId="{13E94995-97A0-744D-AE19-D9CAA7FF5B88}" type="presParOf" srcId="{F92AE7DD-60F3-754C-8019-65A295455411}" destId="{35EB4A48-3219-5D49-B965-586B8E1320F3}" srcOrd="0" destOrd="0" presId="urn:microsoft.com/office/officeart/2009/3/layout/HorizontalOrganizationChart#483"/>
    <dgm:cxn modelId="{C580C467-0E10-3644-88ED-B7904EC0DB03}" type="presParOf" srcId="{F92AE7DD-60F3-754C-8019-65A295455411}" destId="{264B0126-411D-9A4F-AB3D-DBE88FBD0B32}" srcOrd="1" destOrd="0" presId="urn:microsoft.com/office/officeart/2009/3/layout/HorizontalOrganizationChart#483"/>
    <dgm:cxn modelId="{5A7FC9F0-0287-3749-A336-D2E3E4405192}" type="presParOf" srcId="{4D242051-0E88-5E4C-B716-26D0B12FF532}" destId="{6D8146B0-0E16-F14B-AEEA-9174C618309E}" srcOrd="1" destOrd="0" presId="urn:microsoft.com/office/officeart/2009/3/layout/HorizontalOrganizationChart#483"/>
    <dgm:cxn modelId="{1EACFC41-7CBB-F845-8101-36E3500FBB15}" type="presParOf" srcId="{6D8146B0-0E16-F14B-AEEA-9174C618309E}" destId="{956FFFDC-8755-7A44-999C-3FFFAD4B510B}" srcOrd="0" destOrd="0" presId="urn:microsoft.com/office/officeart/2009/3/layout/HorizontalOrganizationChart#483"/>
    <dgm:cxn modelId="{7987DB01-0041-6D41-956E-D13BD2144D03}" type="presParOf" srcId="{6D8146B0-0E16-F14B-AEEA-9174C618309E}" destId="{1E042568-DE57-7C4B-BAB2-05EA9F86FBE1}" srcOrd="1" destOrd="0" presId="urn:microsoft.com/office/officeart/2009/3/layout/HorizontalOrganizationChart#483"/>
    <dgm:cxn modelId="{607FE21C-247B-4C4E-A543-278C393BE721}" type="presParOf" srcId="{1E042568-DE57-7C4B-BAB2-05EA9F86FBE1}" destId="{42F4DB1F-BCD9-F143-9497-D70CEF329514}" srcOrd="0" destOrd="0" presId="urn:microsoft.com/office/officeart/2009/3/layout/HorizontalOrganizationChart#483"/>
    <dgm:cxn modelId="{E6ECECB8-3C67-2343-8907-AEEC58A31E9E}" type="presParOf" srcId="{42F4DB1F-BCD9-F143-9497-D70CEF329514}" destId="{63413E47-FBB4-E14A-8944-76723AA9DB08}" srcOrd="0" destOrd="0" presId="urn:microsoft.com/office/officeart/2009/3/layout/HorizontalOrganizationChart#483"/>
    <dgm:cxn modelId="{BE188138-1E17-B542-B134-32DDE1A8101F}" type="presParOf" srcId="{42F4DB1F-BCD9-F143-9497-D70CEF329514}" destId="{B7336F63-7990-FC49-A804-4CDC43653AED}" srcOrd="1" destOrd="0" presId="urn:microsoft.com/office/officeart/2009/3/layout/HorizontalOrganizationChart#483"/>
    <dgm:cxn modelId="{8E5E02D3-549D-2743-B0B9-DABED79B6FCD}" type="presParOf" srcId="{1E042568-DE57-7C4B-BAB2-05EA9F86FBE1}" destId="{51195A4D-AB03-EE41-8768-C3BE007426A3}" srcOrd="1" destOrd="0" presId="urn:microsoft.com/office/officeart/2009/3/layout/HorizontalOrganizationChart#483"/>
    <dgm:cxn modelId="{1D580EC0-E8AC-7E48-99BE-E03720052D49}" type="presParOf" srcId="{1E042568-DE57-7C4B-BAB2-05EA9F86FBE1}" destId="{9C922E83-680F-CA48-BD58-375FF6C0D88A}" srcOrd="2" destOrd="0" presId="urn:microsoft.com/office/officeart/2009/3/layout/HorizontalOrganizationChart#483"/>
    <dgm:cxn modelId="{11CA21A9-55A4-954E-900B-7698D8D5650D}" type="presParOf" srcId="{4D242051-0E88-5E4C-B716-26D0B12FF532}" destId="{CFF51280-BE3D-8B47-97AC-8427BDA41E06}" srcOrd="2" destOrd="0" presId="urn:microsoft.com/office/officeart/2009/3/layout/HorizontalOrganizationChart#483"/>
    <dgm:cxn modelId="{7A494C5E-88C4-4B4F-90C9-6318E98D20F2}" type="presParOf" srcId="{1B40BA32-0CEF-024A-9928-F5BD180B2D29}" destId="{B13D30BE-1773-3947-A508-C4BD92319E7A}" srcOrd="2" destOrd="0" presId="urn:microsoft.com/office/officeart/2009/3/layout/HorizontalOrganizationChart#483"/>
    <dgm:cxn modelId="{ECE1245A-E43E-0A42-9056-F6B6A76614AC}" type="presParOf" srcId="{B799BC21-3A30-8349-AB1A-1D0431C1C1B7}" destId="{1B0942A0-0350-2A4C-9915-C31C93BF6299}" srcOrd="2" destOrd="0" presId="urn:microsoft.com/office/officeart/2009/3/layout/HorizontalOrganizationChart#483"/>
    <dgm:cxn modelId="{26017976-D662-1447-B96A-D10DD7BCB4D6}" type="presParOf" srcId="{B799BC21-3A30-8349-AB1A-1D0431C1C1B7}" destId="{1C681374-7D97-844E-A098-9114C055AA0C}" srcOrd="3" destOrd="0" presId="urn:microsoft.com/office/officeart/2009/3/layout/HorizontalOrganizationChart#483"/>
    <dgm:cxn modelId="{7F080D0B-3BD1-804B-8CC7-F1C61266A2E3}" type="presParOf" srcId="{1C681374-7D97-844E-A098-9114C055AA0C}" destId="{4A9EF5B2-0FA0-1748-B1F5-DE1A374531C7}" srcOrd="0" destOrd="0" presId="urn:microsoft.com/office/officeart/2009/3/layout/HorizontalOrganizationChart#483"/>
    <dgm:cxn modelId="{906A428D-C01B-DA4F-A3A4-225AC41610A9}" type="presParOf" srcId="{4A9EF5B2-0FA0-1748-B1F5-DE1A374531C7}" destId="{A42DE166-9DDB-6A42-9B9E-5C5A16BADC27}" srcOrd="0" destOrd="0" presId="urn:microsoft.com/office/officeart/2009/3/layout/HorizontalOrganizationChart#483"/>
    <dgm:cxn modelId="{10FCFDA1-0FB5-B54F-98A6-2A308EF4DF82}" type="presParOf" srcId="{4A9EF5B2-0FA0-1748-B1F5-DE1A374531C7}" destId="{7D9C2551-D92E-D943-A091-DF824460C786}" srcOrd="1" destOrd="0" presId="urn:microsoft.com/office/officeart/2009/3/layout/HorizontalOrganizationChart#483"/>
    <dgm:cxn modelId="{D4728937-F1AE-4C44-A14C-76D3F06B5E37}" type="presParOf" srcId="{1C681374-7D97-844E-A098-9114C055AA0C}" destId="{C43B4924-C6CD-764E-93B2-E74D48622D41}" srcOrd="1" destOrd="0" presId="urn:microsoft.com/office/officeart/2009/3/layout/HorizontalOrganizationChart#483"/>
    <dgm:cxn modelId="{AF8A6D6D-0141-B043-BF4C-A8FDA0795DA9}" type="presParOf" srcId="{1C681374-7D97-844E-A098-9114C055AA0C}" destId="{1B17B99C-4B2C-9B40-981F-143B2B06EAAC}" srcOrd="2" destOrd="0" presId="urn:microsoft.com/office/officeart/2009/3/layout/HorizontalOrganizationChart#483"/>
    <dgm:cxn modelId="{E3D5F213-C73B-904C-A738-DE2770BA9D22}" type="presParOf" srcId="{D50235A7-A46E-F142-9483-6FBD96691DB1}" destId="{A053DC34-145E-0A4D-8C06-18D4674D29CB}" srcOrd="2" destOrd="0" presId="urn:microsoft.com/office/officeart/2009/3/layout/HorizontalOrganizationChart#48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4" loCatId="" qsTypeId="urn:microsoft.com/office/officeart/2005/8/quickstyle/simple1#513" qsCatId="simple" csTypeId="urn:microsoft.com/office/officeart/2005/8/colors/accent2_1#247" csCatId="accent2" phldr="1"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7443DE9D-F091-7E4F-A5F7-F9B38925AA2A}">
      <dgm:prSet/>
      <dgm:spPr/>
      <dgm:t>
        <a:bodyPr/>
        <a:lstStyle/>
        <a:p>
          <a:r>
            <a:rPr lang="zh-CN" altLang="en-US" dirty="0" smtClean="0"/>
            <a:t>生产力</a:t>
          </a:r>
          <a:endParaRPr lang="zh-CN" altLang="en-US" dirty="0"/>
        </a:p>
      </dgm:t>
    </dgm:pt>
    <dgm:pt modelId="{21DAB426-FD0F-0E4E-BA16-479E09FC7DE9}" type="par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78EEBDD5-B58D-524E-AE15-6F836C86CB5C}" type="sibTrans" cxnId="{9E30FFFD-BAFF-B24D-A767-8B5A813FE93D}">
      <dgm:prSet/>
      <dgm:spPr/>
      <dgm:t>
        <a:bodyPr/>
        <a:lstStyle/>
        <a:p>
          <a:endParaRPr lang="zh-CN" altLang="en-US"/>
        </a:p>
      </dgm:t>
    </dgm:pt>
    <dgm:pt modelId="{40FA8C2C-9023-D24D-9DF7-BD5EC35E8CC6}">
      <dgm:prSet/>
      <dgm:spPr/>
      <dgm:t>
        <a:bodyPr/>
        <a:lstStyle/>
        <a:p>
          <a:r>
            <a:rPr lang="zh-CN" altLang="en-US" dirty="0" smtClean="0"/>
            <a:t>生产关系</a:t>
          </a:r>
          <a:endParaRPr lang="zh-CN" altLang="en-US" dirty="0"/>
        </a:p>
      </dgm:t>
    </dgm:pt>
    <dgm:pt modelId="{99E44975-FC81-E149-A6DF-59917E50C3D4}" type="par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E3C2BDD9-8592-244A-9CA6-D0B0B106CA6F}" type="sibTrans" cxnId="{B90BE6DB-24A3-1946-8D72-C9B8BC7583E2}">
      <dgm:prSet/>
      <dgm:spPr/>
      <dgm:t>
        <a:bodyPr/>
        <a:lstStyle/>
        <a:p>
          <a:endParaRPr lang="zh-CN" altLang="en-US"/>
        </a:p>
      </dgm:t>
    </dgm:pt>
    <dgm:pt modelId="{03C28FD4-75AB-FA45-82FD-E1C15AAB8A52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上层建筑</a:t>
          </a:r>
          <a:endParaRPr lang="zh-CN" altLang="en-US" dirty="0">
            <a:solidFill>
              <a:schemeClr val="bg1"/>
            </a:solidFill>
          </a:endParaRPr>
        </a:p>
      </dgm:t>
    </dgm:pt>
    <dgm:pt modelId="{E70D6F73-E103-814D-AF7D-5D551759CB4E}" type="par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54C0448A-18BE-7840-9961-827AE3FCC335}" type="sibTrans" cxnId="{449C7D37-5F19-014A-8EC4-02143E72C1EE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50235A7-A46E-F142-9483-6FBD96691DB1}" type="pres">
      <dgm:prSet presAssocID="{4BC5D22B-41BA-D749-BDAF-F7968AD9B29F}" presName="hierRoot1" presStyleCnt="0">
        <dgm:presLayoutVars>
          <dgm:hierBranch val="init"/>
        </dgm:presLayoutVars>
      </dgm:prSet>
      <dgm:spPr/>
    </dgm:pt>
    <dgm:pt modelId="{2BD2701D-4E00-9E45-90ED-3CF56989414C}" type="pres">
      <dgm:prSet presAssocID="{4BC5D22B-41BA-D749-BDAF-F7968AD9B29F}" presName="rootComposite1" presStyleCnt="0"/>
      <dgm:spPr/>
    </dgm:pt>
    <dgm:pt modelId="{94A5CD08-541A-9D49-AEF7-DDB96E01CD1F}" type="pres">
      <dgm:prSet presAssocID="{4BC5D22B-41BA-D749-BDAF-F7968AD9B29F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9E7162-EF17-9C4A-AA74-D16FE447E3ED}" type="pres">
      <dgm:prSet presAssocID="{4BC5D22B-41BA-D749-BDAF-F7968AD9B29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799BC21-3A30-8349-AB1A-1D0431C1C1B7}" type="pres">
      <dgm:prSet presAssocID="{4BC5D22B-41BA-D749-BDAF-F7968AD9B29F}" presName="hierChild2" presStyleCnt="0"/>
      <dgm:spPr/>
    </dgm:pt>
    <dgm:pt modelId="{339FF170-CEED-4C46-8065-E20BBDBB9268}" type="pres">
      <dgm:prSet presAssocID="{3AB197DE-0456-4442-B0C4-200F6DEEF179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2" presStyleIdx="1" presStyleCnt="2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BF9A6A9C-A6BC-CF4E-9741-B942C6BD372B}" type="pres">
      <dgm:prSet presAssocID="{21DAB426-FD0F-0E4E-BA16-479E09FC7DE9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9A9612A4-6602-C440-9EEA-3B7C5A65EE9C}" type="pres">
      <dgm:prSet presAssocID="{7443DE9D-F091-7E4F-A5F7-F9B38925AA2A}" presName="hierRoot2" presStyleCnt="0">
        <dgm:presLayoutVars>
          <dgm:hierBranch val="init"/>
        </dgm:presLayoutVars>
      </dgm:prSet>
      <dgm:spPr/>
    </dgm:pt>
    <dgm:pt modelId="{A0DB7AFA-EAEA-C643-AA89-9CA9E66DD136}" type="pres">
      <dgm:prSet presAssocID="{7443DE9D-F091-7E4F-A5F7-F9B38925AA2A}" presName="rootComposite" presStyleCnt="0"/>
      <dgm:spPr/>
    </dgm:pt>
    <dgm:pt modelId="{3D6ED5FA-A5DC-9845-9894-3F42FFA7256E}" type="pres">
      <dgm:prSet presAssocID="{7443DE9D-F091-7E4F-A5F7-F9B38925AA2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990DCCC-C579-E94E-9732-C680BB1259A9}" type="pres">
      <dgm:prSet presAssocID="{7443DE9D-F091-7E4F-A5F7-F9B38925AA2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62F0056D-E2E3-6B4B-8838-15538DEA9848}" type="pres">
      <dgm:prSet presAssocID="{7443DE9D-F091-7E4F-A5F7-F9B38925AA2A}" presName="hierChild4" presStyleCnt="0"/>
      <dgm:spPr/>
    </dgm:pt>
    <dgm:pt modelId="{66F64E0C-FAB6-5D47-AD78-26EFDE93ACD7}" type="pres">
      <dgm:prSet presAssocID="{7443DE9D-F091-7E4F-A5F7-F9B38925AA2A}" presName="hierChild5" presStyleCnt="0"/>
      <dgm:spPr/>
    </dgm:pt>
    <dgm:pt modelId="{AEB9821B-27D3-0E41-B1E9-082C9009491F}" type="pres">
      <dgm:prSet presAssocID="{99E44975-FC81-E149-A6DF-59917E50C3D4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F0DC2F47-67CA-934B-AB8F-7950C5CB7078}" type="pres">
      <dgm:prSet presAssocID="{40FA8C2C-9023-D24D-9DF7-BD5EC35E8CC6}" presName="hierRoot2" presStyleCnt="0">
        <dgm:presLayoutVars>
          <dgm:hierBranch val="init"/>
        </dgm:presLayoutVars>
      </dgm:prSet>
      <dgm:spPr/>
    </dgm:pt>
    <dgm:pt modelId="{ECB55CEB-6DD3-264D-9836-0E0DD715DD88}" type="pres">
      <dgm:prSet presAssocID="{40FA8C2C-9023-D24D-9DF7-BD5EC35E8CC6}" presName="rootComposite" presStyleCnt="0"/>
      <dgm:spPr/>
    </dgm:pt>
    <dgm:pt modelId="{1FA33BBA-3CB1-3648-8618-AAF0BB97F4A8}" type="pres">
      <dgm:prSet presAssocID="{40FA8C2C-9023-D24D-9DF7-BD5EC35E8CC6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38EBA-14D4-7C49-98AE-F8DD5087D315}" type="pres">
      <dgm:prSet presAssocID="{40FA8C2C-9023-D24D-9DF7-BD5EC35E8CC6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920C8D53-6663-F144-9BDB-33808BBEAB7B}" type="pres">
      <dgm:prSet presAssocID="{40FA8C2C-9023-D24D-9DF7-BD5EC35E8CC6}" presName="hierChild4" presStyleCnt="0"/>
      <dgm:spPr/>
    </dgm:pt>
    <dgm:pt modelId="{E8FF5AA3-088D-1446-9660-5CEB4AC77524}" type="pres">
      <dgm:prSet presAssocID="{40FA8C2C-9023-D24D-9DF7-BD5EC35E8CC6}" presName="hierChild5" presStyleCnt="0"/>
      <dgm:spPr/>
    </dgm:pt>
    <dgm:pt modelId="{6FD18E58-AD7D-CA40-AA0B-60B770938490}" type="pres">
      <dgm:prSet presAssocID="{E70D6F73-E103-814D-AF7D-5D551759CB4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FCD4A908-C727-FF45-AB53-4798917751A1}" type="pres">
      <dgm:prSet presAssocID="{03C28FD4-75AB-FA45-82FD-E1C15AAB8A52}" presName="hierRoot2" presStyleCnt="0">
        <dgm:presLayoutVars>
          <dgm:hierBranch val="init"/>
        </dgm:presLayoutVars>
      </dgm:prSet>
      <dgm:spPr/>
    </dgm:pt>
    <dgm:pt modelId="{68FAFCC2-EFC9-9E4C-BDC5-0DDE69E5F486}" type="pres">
      <dgm:prSet presAssocID="{03C28FD4-75AB-FA45-82FD-E1C15AAB8A52}" presName="rootComposite" presStyleCnt="0"/>
      <dgm:spPr/>
    </dgm:pt>
    <dgm:pt modelId="{85B1B5FD-AA6A-1140-A0D7-A733A16FB835}" type="pres">
      <dgm:prSet presAssocID="{03C28FD4-75AB-FA45-82FD-E1C15AAB8A5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19CF0FE-D16D-4C45-B058-EAA24D945514}" type="pres">
      <dgm:prSet presAssocID="{03C28FD4-75AB-FA45-82FD-E1C15AAB8A5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4994E689-D922-FE43-9052-32D3B52BAB91}" type="pres">
      <dgm:prSet presAssocID="{03C28FD4-75AB-FA45-82FD-E1C15AAB8A52}" presName="hierChild4" presStyleCnt="0"/>
      <dgm:spPr/>
    </dgm:pt>
    <dgm:pt modelId="{5F0D93E7-27B7-4846-AAE9-4F057AE2C8BD}" type="pres">
      <dgm:prSet presAssocID="{03C28FD4-75AB-FA45-82FD-E1C15AAB8A52}" presName="hierChild5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A053DC34-145E-0A4D-8C06-18D4674D29CB}" type="pres">
      <dgm:prSet presAssocID="{4BC5D22B-41BA-D749-BDAF-F7968AD9B29F}" presName="hierChild3" presStyleCnt="0"/>
      <dgm:spPr/>
    </dgm:pt>
  </dgm:ptLst>
  <dgm:cxnLst>
    <dgm:cxn modelId="{31606CF9-75B8-5944-B84C-2ED171B7529E}" type="presOf" srcId="{8EAE1897-B613-324E-8D10-96AFE04527CF}" destId="{7D9C2551-D92E-D943-A091-DF824460C786}" srcOrd="1" destOrd="0" presId="urn:microsoft.com/office/officeart/2009/3/layout/HorizontalOrganizationChart#484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9E30FFFD-BAFF-B24D-A767-8B5A813FE93D}" srcId="{8EAE1897-B613-324E-8D10-96AFE04527CF}" destId="{7443DE9D-F091-7E4F-A5F7-F9B38925AA2A}" srcOrd="0" destOrd="0" parTransId="{21DAB426-FD0F-0E4E-BA16-479E09FC7DE9}" sibTransId="{78EEBDD5-B58D-524E-AE15-6F836C86CB5C}"/>
    <dgm:cxn modelId="{6E0DBAE0-2C7E-434E-BC67-ECD6330DF542}" type="presOf" srcId="{8EAE1897-B613-324E-8D10-96AFE04527CF}" destId="{A42DE166-9DDB-6A42-9B9E-5C5A16BADC27}" srcOrd="0" destOrd="0" presId="urn:microsoft.com/office/officeart/2009/3/layout/HorizontalOrganizationChart#484"/>
    <dgm:cxn modelId="{11256CEF-AF37-1042-87F1-40C3CB9B3860}" type="presOf" srcId="{7443DE9D-F091-7E4F-A5F7-F9B38925AA2A}" destId="{3D6ED5FA-A5DC-9845-9894-3F42FFA7256E}" srcOrd="0" destOrd="0" presId="urn:microsoft.com/office/officeart/2009/3/layout/HorizontalOrganizationChart#484"/>
    <dgm:cxn modelId="{0D19BD96-25B6-2C41-8678-D099FE536257}" type="presOf" srcId="{0C5F1CBD-16E1-0E4B-ACCB-5214BE219C01}" destId="{85D42B87-EE01-B543-849A-C3C3CD767EB3}" srcOrd="0" destOrd="0" presId="urn:microsoft.com/office/officeart/2009/3/layout/HorizontalOrganizationChart#484"/>
    <dgm:cxn modelId="{ABE4478C-105D-134A-8CD1-F64D5BA3CF67}" type="presOf" srcId="{D37C4802-E8DD-FF44-A1A0-5424B7DB7370}" destId="{1B0942A0-0350-2A4C-9915-C31C93BF6299}" srcOrd="0" destOrd="0" presId="urn:microsoft.com/office/officeart/2009/3/layout/HorizontalOrganizationChart#484"/>
    <dgm:cxn modelId="{66887C55-0BAE-E143-9FA6-51E6A8512879}" type="presOf" srcId="{03C28FD4-75AB-FA45-82FD-E1C15AAB8A52}" destId="{85B1B5FD-AA6A-1140-A0D7-A733A16FB835}" srcOrd="0" destOrd="0" presId="urn:microsoft.com/office/officeart/2009/3/layout/HorizontalOrganizationChart#484"/>
    <dgm:cxn modelId="{A1C15176-6452-6642-BAB7-435FF9EDA8B5}" type="presOf" srcId="{4BC5D22B-41BA-D749-BDAF-F7968AD9B29F}" destId="{D19E7162-EF17-9C4A-AA74-D16FE447E3ED}" srcOrd="1" destOrd="0" presId="urn:microsoft.com/office/officeart/2009/3/layout/HorizontalOrganizationChart#484"/>
    <dgm:cxn modelId="{5CA90FDD-AE8D-C84C-98D3-3124EAFD2CD7}" type="presOf" srcId="{541B3879-EA88-C947-B53F-E94F02A53734}" destId="{0DEA1396-BCB3-7D47-8A43-1B33C6E231B8}" srcOrd="0" destOrd="0" presId="urn:microsoft.com/office/officeart/2009/3/layout/HorizontalOrganizationChart#484"/>
    <dgm:cxn modelId="{496FA62E-E1AF-3E4B-B009-D2BB0842DE2C}" type="presOf" srcId="{4BC5D22B-41BA-D749-BDAF-F7968AD9B29F}" destId="{94A5CD08-541A-9D49-AEF7-DDB96E01CD1F}" srcOrd="0" destOrd="0" presId="urn:microsoft.com/office/officeart/2009/3/layout/HorizontalOrganizationChart#484"/>
    <dgm:cxn modelId="{CC65A14F-EC08-7745-8697-FBC654409EB7}" type="presOf" srcId="{3AB197DE-0456-4442-B0C4-200F6DEEF179}" destId="{339FF170-CEED-4C46-8065-E20BBDBB9268}" srcOrd="0" destOrd="0" presId="urn:microsoft.com/office/officeart/2009/3/layout/HorizontalOrganizationChart#484"/>
    <dgm:cxn modelId="{2F865C7F-0DB1-CB4F-AD3B-7B9E4B7E6A0E}" type="presOf" srcId="{E70D6F73-E103-814D-AF7D-5D551759CB4E}" destId="{6FD18E58-AD7D-CA40-AA0B-60B770938490}" srcOrd="0" destOrd="0" presId="urn:microsoft.com/office/officeart/2009/3/layout/HorizontalOrganizationChart#484"/>
    <dgm:cxn modelId="{B172BA25-57E8-8640-B0A1-AAE41E76ABC2}" type="presOf" srcId="{03C28FD4-75AB-FA45-82FD-E1C15AAB8A52}" destId="{819CF0FE-D16D-4C45-B058-EAA24D945514}" srcOrd="1" destOrd="0" presId="urn:microsoft.com/office/officeart/2009/3/layout/HorizontalOrganizationChart#484"/>
    <dgm:cxn modelId="{449C7D37-5F19-014A-8EC4-02143E72C1EE}" srcId="{8EAE1897-B613-324E-8D10-96AFE04527CF}" destId="{03C28FD4-75AB-FA45-82FD-E1C15AAB8A52}" srcOrd="2" destOrd="0" parTransId="{E70D6F73-E103-814D-AF7D-5D551759CB4E}" sibTransId="{54C0448A-18BE-7840-9961-827AE3FCC335}"/>
    <dgm:cxn modelId="{50DF9839-E3D1-BE40-ABCF-9B31536F0F7B}" type="presOf" srcId="{40FA8C2C-9023-D24D-9DF7-BD5EC35E8CC6}" destId="{5B238EBA-14D4-7C49-98AE-F8DD5087D315}" srcOrd="1" destOrd="0" presId="urn:microsoft.com/office/officeart/2009/3/layout/HorizontalOrganizationChart#484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325531FE-8B19-F241-A762-F99FF2797AA3}" type="presOf" srcId="{99E44975-FC81-E149-A6DF-59917E50C3D4}" destId="{AEB9821B-27D3-0E41-B1E9-082C9009491F}" srcOrd="0" destOrd="0" presId="urn:microsoft.com/office/officeart/2009/3/layout/HorizontalOrganizationChart#484"/>
    <dgm:cxn modelId="{D9F40D19-2476-8F4A-A516-BDD9D024DCAA}" type="presOf" srcId="{0C5F1CBD-16E1-0E4B-ACCB-5214BE219C01}" destId="{825F099E-42AB-6E4C-BB4D-A10CDC26E91F}" srcOrd="1" destOrd="0" presId="urn:microsoft.com/office/officeart/2009/3/layout/HorizontalOrganizationChart#484"/>
    <dgm:cxn modelId="{F2B0FB2F-1DCC-D549-97F7-CF9275C85F4F}" srcId="{541B3879-EA88-C947-B53F-E94F02A53734}" destId="{4BC5D22B-41BA-D749-BDAF-F7968AD9B29F}" srcOrd="0" destOrd="0" parTransId="{38146FF7-F09C-424B-87D9-7551EC72F568}" sibTransId="{9B9747ED-CB02-894B-BEC9-D3DF3E78B61D}"/>
    <dgm:cxn modelId="{F0D6EBF5-9BBB-7940-A1A4-7E585958BF74}" type="presOf" srcId="{40FA8C2C-9023-D24D-9DF7-BD5EC35E8CC6}" destId="{1FA33BBA-3CB1-3648-8618-AAF0BB97F4A8}" srcOrd="0" destOrd="0" presId="urn:microsoft.com/office/officeart/2009/3/layout/HorizontalOrganizationChart#484"/>
    <dgm:cxn modelId="{CD28BBB3-C76D-4346-BEB4-36EE2B14559F}" type="presOf" srcId="{7443DE9D-F091-7E4F-A5F7-F9B38925AA2A}" destId="{2990DCCC-C579-E94E-9732-C680BB1259A9}" srcOrd="1" destOrd="0" presId="urn:microsoft.com/office/officeart/2009/3/layout/HorizontalOrganizationChart#484"/>
    <dgm:cxn modelId="{B90BE6DB-24A3-1946-8D72-C9B8BC7583E2}" srcId="{8EAE1897-B613-324E-8D10-96AFE04527CF}" destId="{40FA8C2C-9023-D24D-9DF7-BD5EC35E8CC6}" srcOrd="1" destOrd="0" parTransId="{99E44975-FC81-E149-A6DF-59917E50C3D4}" sibTransId="{E3C2BDD9-8592-244A-9CA6-D0B0B106CA6F}"/>
    <dgm:cxn modelId="{FFDB06C5-9988-BA4C-A9BA-6813C7C5A4E4}" type="presOf" srcId="{21DAB426-FD0F-0E4E-BA16-479E09FC7DE9}" destId="{BF9A6A9C-A6BC-CF4E-9741-B942C6BD372B}" srcOrd="0" destOrd="0" presId="urn:microsoft.com/office/officeart/2009/3/layout/HorizontalOrganizationChart#484"/>
    <dgm:cxn modelId="{4CF804B8-6F7A-8A41-AD59-60E5F6522F1F}" type="presParOf" srcId="{0DEA1396-BCB3-7D47-8A43-1B33C6E231B8}" destId="{D50235A7-A46E-F142-9483-6FBD96691DB1}" srcOrd="0" destOrd="0" presId="urn:microsoft.com/office/officeart/2009/3/layout/HorizontalOrganizationChart#484"/>
    <dgm:cxn modelId="{764B744D-6090-A949-A417-B775FC5FE9EE}" type="presParOf" srcId="{D50235A7-A46E-F142-9483-6FBD96691DB1}" destId="{2BD2701D-4E00-9E45-90ED-3CF56989414C}" srcOrd="0" destOrd="0" presId="urn:microsoft.com/office/officeart/2009/3/layout/HorizontalOrganizationChart#484"/>
    <dgm:cxn modelId="{31BFAD75-A975-0843-9BDE-831CEC13EA41}" type="presParOf" srcId="{2BD2701D-4E00-9E45-90ED-3CF56989414C}" destId="{94A5CD08-541A-9D49-AEF7-DDB96E01CD1F}" srcOrd="0" destOrd="0" presId="urn:microsoft.com/office/officeart/2009/3/layout/HorizontalOrganizationChart#484"/>
    <dgm:cxn modelId="{1B8C902E-C7BB-C645-BB1C-43989014CB79}" type="presParOf" srcId="{2BD2701D-4E00-9E45-90ED-3CF56989414C}" destId="{D19E7162-EF17-9C4A-AA74-D16FE447E3ED}" srcOrd="1" destOrd="0" presId="urn:microsoft.com/office/officeart/2009/3/layout/HorizontalOrganizationChart#484"/>
    <dgm:cxn modelId="{116D8838-093A-1C42-93AD-C348FAF20547}" type="presParOf" srcId="{D50235A7-A46E-F142-9483-6FBD96691DB1}" destId="{B799BC21-3A30-8349-AB1A-1D0431C1C1B7}" srcOrd="1" destOrd="0" presId="urn:microsoft.com/office/officeart/2009/3/layout/HorizontalOrganizationChart#484"/>
    <dgm:cxn modelId="{154DD5EA-86B2-D24E-89E4-68F1D1DB544B}" type="presParOf" srcId="{B799BC21-3A30-8349-AB1A-1D0431C1C1B7}" destId="{339FF170-CEED-4C46-8065-E20BBDBB9268}" srcOrd="0" destOrd="0" presId="urn:microsoft.com/office/officeart/2009/3/layout/HorizontalOrganizationChart#484"/>
    <dgm:cxn modelId="{AB3849C1-E5AD-CF47-B746-406DC2DD8B53}" type="presParOf" srcId="{B799BC21-3A30-8349-AB1A-1D0431C1C1B7}" destId="{1B40BA32-0CEF-024A-9928-F5BD180B2D29}" srcOrd="1" destOrd="0" presId="urn:microsoft.com/office/officeart/2009/3/layout/HorizontalOrganizationChart#484"/>
    <dgm:cxn modelId="{66FA33AF-0A0D-4041-BB61-338794CA1C43}" type="presParOf" srcId="{1B40BA32-0CEF-024A-9928-F5BD180B2D29}" destId="{37B97F96-27D8-E34B-961C-E2D1494B0A24}" srcOrd="0" destOrd="0" presId="urn:microsoft.com/office/officeart/2009/3/layout/HorizontalOrganizationChart#484"/>
    <dgm:cxn modelId="{AA41C1C0-46AE-2940-A868-459E199EE7E2}" type="presParOf" srcId="{37B97F96-27D8-E34B-961C-E2D1494B0A24}" destId="{85D42B87-EE01-B543-849A-C3C3CD767EB3}" srcOrd="0" destOrd="0" presId="urn:microsoft.com/office/officeart/2009/3/layout/HorizontalOrganizationChart#484"/>
    <dgm:cxn modelId="{DAC97AD9-7BD6-6141-844C-4D8F57B51254}" type="presParOf" srcId="{37B97F96-27D8-E34B-961C-E2D1494B0A24}" destId="{825F099E-42AB-6E4C-BB4D-A10CDC26E91F}" srcOrd="1" destOrd="0" presId="urn:microsoft.com/office/officeart/2009/3/layout/HorizontalOrganizationChart#484"/>
    <dgm:cxn modelId="{18A67573-8DA9-C343-BCD8-6C4B3B451C5E}" type="presParOf" srcId="{1B40BA32-0CEF-024A-9928-F5BD180B2D29}" destId="{19A28342-6562-954E-9988-9A5B838F9C61}" srcOrd="1" destOrd="0" presId="urn:microsoft.com/office/officeart/2009/3/layout/HorizontalOrganizationChart#484"/>
    <dgm:cxn modelId="{25611618-EAE9-5046-9FFA-3F286323B8FA}" type="presParOf" srcId="{1B40BA32-0CEF-024A-9928-F5BD180B2D29}" destId="{B13D30BE-1773-3947-A508-C4BD92319E7A}" srcOrd="2" destOrd="0" presId="urn:microsoft.com/office/officeart/2009/3/layout/HorizontalOrganizationChart#484"/>
    <dgm:cxn modelId="{0578C1D1-159E-CA45-A8E0-2E56276F2ED6}" type="presParOf" srcId="{B799BC21-3A30-8349-AB1A-1D0431C1C1B7}" destId="{1B0942A0-0350-2A4C-9915-C31C93BF6299}" srcOrd="2" destOrd="0" presId="urn:microsoft.com/office/officeart/2009/3/layout/HorizontalOrganizationChart#484"/>
    <dgm:cxn modelId="{BDDC3426-E3BB-AD44-8254-FA0735794F6C}" type="presParOf" srcId="{B799BC21-3A30-8349-AB1A-1D0431C1C1B7}" destId="{1C681374-7D97-844E-A098-9114C055AA0C}" srcOrd="3" destOrd="0" presId="urn:microsoft.com/office/officeart/2009/3/layout/HorizontalOrganizationChart#484"/>
    <dgm:cxn modelId="{3E73A413-B50E-4347-AD0A-787862655859}" type="presParOf" srcId="{1C681374-7D97-844E-A098-9114C055AA0C}" destId="{4A9EF5B2-0FA0-1748-B1F5-DE1A374531C7}" srcOrd="0" destOrd="0" presId="urn:microsoft.com/office/officeart/2009/3/layout/HorizontalOrganizationChart#484"/>
    <dgm:cxn modelId="{302A594E-4B09-2E4C-A28C-FBB38915EFF7}" type="presParOf" srcId="{4A9EF5B2-0FA0-1748-B1F5-DE1A374531C7}" destId="{A42DE166-9DDB-6A42-9B9E-5C5A16BADC27}" srcOrd="0" destOrd="0" presId="urn:microsoft.com/office/officeart/2009/3/layout/HorizontalOrganizationChart#484"/>
    <dgm:cxn modelId="{3DBAB9A2-4B5D-BB48-8BCC-7867FBEE1AB7}" type="presParOf" srcId="{4A9EF5B2-0FA0-1748-B1F5-DE1A374531C7}" destId="{7D9C2551-D92E-D943-A091-DF824460C786}" srcOrd="1" destOrd="0" presId="urn:microsoft.com/office/officeart/2009/3/layout/HorizontalOrganizationChart#484"/>
    <dgm:cxn modelId="{20AC27A0-05B1-6C44-AC96-B76A6599C13E}" type="presParOf" srcId="{1C681374-7D97-844E-A098-9114C055AA0C}" destId="{C43B4924-C6CD-764E-93B2-E74D48622D41}" srcOrd="1" destOrd="0" presId="urn:microsoft.com/office/officeart/2009/3/layout/HorizontalOrganizationChart#484"/>
    <dgm:cxn modelId="{5773F49D-AB55-2C4E-9CF6-003B8F0D994F}" type="presParOf" srcId="{C43B4924-C6CD-764E-93B2-E74D48622D41}" destId="{BF9A6A9C-A6BC-CF4E-9741-B942C6BD372B}" srcOrd="0" destOrd="0" presId="urn:microsoft.com/office/officeart/2009/3/layout/HorizontalOrganizationChart#484"/>
    <dgm:cxn modelId="{D7071742-6BAB-E441-AC02-423429DCB2B0}" type="presParOf" srcId="{C43B4924-C6CD-764E-93B2-E74D48622D41}" destId="{9A9612A4-6602-C440-9EEA-3B7C5A65EE9C}" srcOrd="1" destOrd="0" presId="urn:microsoft.com/office/officeart/2009/3/layout/HorizontalOrganizationChart#484"/>
    <dgm:cxn modelId="{05D78459-D3B3-6F45-8BF1-7D48BA4A0F66}" type="presParOf" srcId="{9A9612A4-6602-C440-9EEA-3B7C5A65EE9C}" destId="{A0DB7AFA-EAEA-C643-AA89-9CA9E66DD136}" srcOrd="0" destOrd="0" presId="urn:microsoft.com/office/officeart/2009/3/layout/HorizontalOrganizationChart#484"/>
    <dgm:cxn modelId="{3A381727-C6EF-AA41-B898-02478BC36AF6}" type="presParOf" srcId="{A0DB7AFA-EAEA-C643-AA89-9CA9E66DD136}" destId="{3D6ED5FA-A5DC-9845-9894-3F42FFA7256E}" srcOrd="0" destOrd="0" presId="urn:microsoft.com/office/officeart/2009/3/layout/HorizontalOrganizationChart#484"/>
    <dgm:cxn modelId="{38C63D94-DE7C-3746-8E21-80603C9593E7}" type="presParOf" srcId="{A0DB7AFA-EAEA-C643-AA89-9CA9E66DD136}" destId="{2990DCCC-C579-E94E-9732-C680BB1259A9}" srcOrd="1" destOrd="0" presId="urn:microsoft.com/office/officeart/2009/3/layout/HorizontalOrganizationChart#484"/>
    <dgm:cxn modelId="{EE617001-ADB1-484C-B439-E60C8463CF3A}" type="presParOf" srcId="{9A9612A4-6602-C440-9EEA-3B7C5A65EE9C}" destId="{62F0056D-E2E3-6B4B-8838-15538DEA9848}" srcOrd="1" destOrd="0" presId="urn:microsoft.com/office/officeart/2009/3/layout/HorizontalOrganizationChart#484"/>
    <dgm:cxn modelId="{A01FEFD5-6CC5-6847-8C57-2BA87B107E8F}" type="presParOf" srcId="{9A9612A4-6602-C440-9EEA-3B7C5A65EE9C}" destId="{66F64E0C-FAB6-5D47-AD78-26EFDE93ACD7}" srcOrd="2" destOrd="0" presId="urn:microsoft.com/office/officeart/2009/3/layout/HorizontalOrganizationChart#484"/>
    <dgm:cxn modelId="{FD3A6B0B-F17A-2645-8A24-A599F1F7EEDD}" type="presParOf" srcId="{C43B4924-C6CD-764E-93B2-E74D48622D41}" destId="{AEB9821B-27D3-0E41-B1E9-082C9009491F}" srcOrd="2" destOrd="0" presId="urn:microsoft.com/office/officeart/2009/3/layout/HorizontalOrganizationChart#484"/>
    <dgm:cxn modelId="{447DD60F-1516-0E47-9492-D9BE7C694E02}" type="presParOf" srcId="{C43B4924-C6CD-764E-93B2-E74D48622D41}" destId="{F0DC2F47-67CA-934B-AB8F-7950C5CB7078}" srcOrd="3" destOrd="0" presId="urn:microsoft.com/office/officeart/2009/3/layout/HorizontalOrganizationChart#484"/>
    <dgm:cxn modelId="{A7A9CE88-BD04-564A-A988-15265F59BB67}" type="presParOf" srcId="{F0DC2F47-67CA-934B-AB8F-7950C5CB7078}" destId="{ECB55CEB-6DD3-264D-9836-0E0DD715DD88}" srcOrd="0" destOrd="0" presId="urn:microsoft.com/office/officeart/2009/3/layout/HorizontalOrganizationChart#484"/>
    <dgm:cxn modelId="{74512922-896C-BD45-95EE-9A849F7CA53B}" type="presParOf" srcId="{ECB55CEB-6DD3-264D-9836-0E0DD715DD88}" destId="{1FA33BBA-3CB1-3648-8618-AAF0BB97F4A8}" srcOrd="0" destOrd="0" presId="urn:microsoft.com/office/officeart/2009/3/layout/HorizontalOrganizationChart#484"/>
    <dgm:cxn modelId="{8E037819-5843-A24A-8C59-227FA3A20D40}" type="presParOf" srcId="{ECB55CEB-6DD3-264D-9836-0E0DD715DD88}" destId="{5B238EBA-14D4-7C49-98AE-F8DD5087D315}" srcOrd="1" destOrd="0" presId="urn:microsoft.com/office/officeart/2009/3/layout/HorizontalOrganizationChart#484"/>
    <dgm:cxn modelId="{1FEB992B-5280-2E40-A9C2-D17F1F8F16AD}" type="presParOf" srcId="{F0DC2F47-67CA-934B-AB8F-7950C5CB7078}" destId="{920C8D53-6663-F144-9BDB-33808BBEAB7B}" srcOrd="1" destOrd="0" presId="urn:microsoft.com/office/officeart/2009/3/layout/HorizontalOrganizationChart#484"/>
    <dgm:cxn modelId="{E11F2F06-A1D7-D24A-A24A-0D7DAB9FD5EF}" type="presParOf" srcId="{F0DC2F47-67CA-934B-AB8F-7950C5CB7078}" destId="{E8FF5AA3-088D-1446-9660-5CEB4AC77524}" srcOrd="2" destOrd="0" presId="urn:microsoft.com/office/officeart/2009/3/layout/HorizontalOrganizationChart#484"/>
    <dgm:cxn modelId="{72D40388-608D-8443-8C16-143DFC161556}" type="presParOf" srcId="{C43B4924-C6CD-764E-93B2-E74D48622D41}" destId="{6FD18E58-AD7D-CA40-AA0B-60B770938490}" srcOrd="4" destOrd="0" presId="urn:microsoft.com/office/officeart/2009/3/layout/HorizontalOrganizationChart#484"/>
    <dgm:cxn modelId="{E64A1A70-2E4C-104D-916A-0A931C82248D}" type="presParOf" srcId="{C43B4924-C6CD-764E-93B2-E74D48622D41}" destId="{FCD4A908-C727-FF45-AB53-4798917751A1}" srcOrd="5" destOrd="0" presId="urn:microsoft.com/office/officeart/2009/3/layout/HorizontalOrganizationChart#484"/>
    <dgm:cxn modelId="{70F3250F-64AD-7B48-917F-4A4A9EF3E119}" type="presParOf" srcId="{FCD4A908-C727-FF45-AB53-4798917751A1}" destId="{68FAFCC2-EFC9-9E4C-BDC5-0DDE69E5F486}" srcOrd="0" destOrd="0" presId="urn:microsoft.com/office/officeart/2009/3/layout/HorizontalOrganizationChart#484"/>
    <dgm:cxn modelId="{B436D3AB-7423-2A46-BC91-E1FAA1338525}" type="presParOf" srcId="{68FAFCC2-EFC9-9E4C-BDC5-0DDE69E5F486}" destId="{85B1B5FD-AA6A-1140-A0D7-A733A16FB835}" srcOrd="0" destOrd="0" presId="urn:microsoft.com/office/officeart/2009/3/layout/HorizontalOrganizationChart#484"/>
    <dgm:cxn modelId="{9D056905-746C-3647-8E99-D7EFC058C7FF}" type="presParOf" srcId="{68FAFCC2-EFC9-9E4C-BDC5-0DDE69E5F486}" destId="{819CF0FE-D16D-4C45-B058-EAA24D945514}" srcOrd="1" destOrd="0" presId="urn:microsoft.com/office/officeart/2009/3/layout/HorizontalOrganizationChart#484"/>
    <dgm:cxn modelId="{C05A3F2E-9BF6-6E48-B3D5-7C18339C27AF}" type="presParOf" srcId="{FCD4A908-C727-FF45-AB53-4798917751A1}" destId="{4994E689-D922-FE43-9052-32D3B52BAB91}" srcOrd="1" destOrd="0" presId="urn:microsoft.com/office/officeart/2009/3/layout/HorizontalOrganizationChart#484"/>
    <dgm:cxn modelId="{70A36E16-AE49-724A-A145-5D17E9BD7A03}" type="presParOf" srcId="{FCD4A908-C727-FF45-AB53-4798917751A1}" destId="{5F0D93E7-27B7-4846-AAE9-4F057AE2C8BD}" srcOrd="2" destOrd="0" presId="urn:microsoft.com/office/officeart/2009/3/layout/HorizontalOrganizationChart#484"/>
    <dgm:cxn modelId="{2A4F8B74-4808-2C42-A60D-9432A0424610}" type="presParOf" srcId="{1C681374-7D97-844E-A098-9114C055AA0C}" destId="{1B17B99C-4B2C-9B40-981F-143B2B06EAAC}" srcOrd="2" destOrd="0" presId="urn:microsoft.com/office/officeart/2009/3/layout/HorizontalOrganizationChart#484"/>
    <dgm:cxn modelId="{C3620A79-484D-6D40-A65C-8FD6F09F34D6}" type="presParOf" srcId="{D50235A7-A46E-F142-9483-6FBD96691DB1}" destId="{A053DC34-145E-0A4D-8C06-18D4674D29CB}" srcOrd="2" destOrd="0" presId="urn:microsoft.com/office/officeart/2009/3/layout/HorizontalOrganizationChart#48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86" loCatId="" qsTypeId="urn:microsoft.com/office/officeart/2005/8/quickstyle/simple1#515" qsCatId="simple" csTypeId="urn:microsoft.com/office/officeart/2005/8/colors/accent2_1#249" csCatId="accent2" phldr="1"/>
      <dgm:spPr/>
      <dgm:t>
        <a:bodyPr/>
        <a:lstStyle/>
        <a:p>
          <a:endParaRPr lang="zh-CN" altLang="en-US"/>
        </a:p>
      </dgm:t>
    </dgm:pt>
    <dgm:pt modelId="{0D0AE09D-EA23-FE4C-83A1-C8623B7DED0D}">
      <dgm:prSet phldrT="[文本]"/>
      <dgm:spPr/>
      <dgm:t>
        <a:bodyPr/>
        <a:lstStyle/>
        <a:p>
          <a:r>
            <a:rPr lang="en-US" altLang="zh-CN" dirty="0" smtClean="0"/>
            <a:t>5-</a:t>
          </a:r>
          <a:r>
            <a:rPr lang="zh-CN" altLang="en-US" dirty="0" smtClean="0"/>
            <a:t>资本主义发展的历史进程</a:t>
          </a:r>
          <a:endParaRPr lang="zh-CN" altLang="en-US" dirty="0"/>
        </a:p>
      </dgm:t>
    </dgm:pt>
    <dgm:pt modelId="{13451C9F-2BFC-4444-9045-7A80CCBA7127}" type="parTrans" cxnId="{D6050859-DD84-8644-A7FB-E27063A1B5F6}">
      <dgm:prSet/>
      <dgm:spPr/>
      <dgm:t>
        <a:bodyPr/>
        <a:lstStyle/>
        <a:p>
          <a:endParaRPr lang="zh-CN" altLang="en-US"/>
        </a:p>
      </dgm:t>
    </dgm:pt>
    <dgm:pt modelId="{1F5D2DEA-7D20-2548-9097-56127E00F5C8}" type="sibTrans" cxnId="{D6050859-DD84-8644-A7FB-E27063A1B5F6}">
      <dgm:prSet/>
      <dgm:spPr/>
      <dgm:t>
        <a:bodyPr/>
        <a:lstStyle/>
        <a:p>
          <a:endParaRPr lang="zh-CN" altLang="en-US"/>
        </a:p>
      </dgm:t>
    </dgm:pt>
    <dgm:pt modelId="{9737665C-31FB-0446-9371-D925D2F18DBC}">
      <dgm:prSet phldrT="[文本]"/>
      <dgm:spPr/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从自由竞争资本主义到垄断资本主义</a:t>
          </a:r>
          <a:endParaRPr lang="zh-CN" altLang="en-US" dirty="0"/>
        </a:p>
      </dgm:t>
    </dgm:pt>
    <dgm:pt modelId="{F9B09419-B866-084A-B966-8AE91FF5ECB9}" type="par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95BFEBFB-7E17-654A-B3A7-7C8AA67CB532}" type="sibTrans" cxnId="{F18A53DB-4756-3E4B-B0D7-28B0128A24B5}">
      <dgm:prSet/>
      <dgm:spPr/>
      <dgm:t>
        <a:bodyPr/>
        <a:lstStyle/>
        <a:p>
          <a:endParaRPr lang="zh-CN" altLang="en-US"/>
        </a:p>
      </dgm:t>
    </dgm:pt>
    <dgm:pt modelId="{4BC5D22B-41BA-D749-BDAF-F7968AD9B29F}">
      <dgm:prSet phldrT="[文本]"/>
      <dgm:spPr/>
      <dgm:t>
        <a:bodyPr/>
        <a:lstStyle/>
        <a:p>
          <a:r>
            <a:rPr lang="en-US" altLang="zh-CN" dirty="0" smtClean="0"/>
            <a:t>2.</a:t>
          </a:r>
          <a:r>
            <a:rPr lang="zh-CN" altLang="en-US" dirty="0" smtClean="0"/>
            <a:t>经济全球化和当代资本主义新变化</a:t>
          </a:r>
          <a:endParaRPr lang="zh-CN" altLang="en-US" dirty="0"/>
        </a:p>
      </dgm:t>
    </dgm:pt>
    <dgm:pt modelId="{38146FF7-F09C-424B-87D9-7551EC72F568}" type="par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B9747ED-CB02-894B-BEC9-D3DF3E78B61D}" type="sibTrans" cxnId="{F2B0FB2F-1DCC-D549-97F7-CF9275C85F4F}">
      <dgm:prSet/>
      <dgm:spPr/>
      <dgm:t>
        <a:bodyPr/>
        <a:lstStyle/>
        <a:p>
          <a:endParaRPr lang="zh-CN" altLang="en-US"/>
        </a:p>
      </dgm:t>
    </dgm:pt>
    <dgm:pt modelId="{924F4E09-1107-3548-AEF6-F3F3463DE267}">
      <dgm:prSet phldrT="[文本]"/>
      <dgm:spPr/>
      <dgm:t>
        <a:bodyPr/>
        <a:lstStyle/>
        <a:p>
          <a:r>
            <a:rPr lang="en-US" altLang="zh-CN" dirty="0" smtClean="0"/>
            <a:t>3.</a:t>
          </a:r>
          <a:r>
            <a:rPr lang="zh-CN" altLang="en-US" dirty="0" smtClean="0"/>
            <a:t>资本主义历史地位和发展趋势</a:t>
          </a:r>
          <a:endParaRPr lang="zh-CN" altLang="en-US" dirty="0"/>
        </a:p>
      </dgm:t>
    </dgm:pt>
    <dgm:pt modelId="{E2F5B4FB-B88A-B84C-BEA6-EE41FB5D9B6F}" type="par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D228E37A-524E-8242-AADA-04E6375E4018}" type="sibTrans" cxnId="{23F52062-D375-7D46-A2A7-FFAD6D612F77}">
      <dgm:prSet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5E5DD2E6-C9A6-E34D-AE06-9B1448B5F350}">
      <dgm:prSet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F4E97F27-118D-DD41-AECA-EAF426585367}" type="par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3C4AC0D8-34DD-5247-BA87-C136396DDC0B}" type="sibTrans" cxnId="{048F7DE5-B885-1947-A473-0ADC4902F6E0}">
      <dgm:prSet/>
      <dgm:spPr/>
      <dgm:t>
        <a:bodyPr/>
        <a:lstStyle/>
        <a:p>
          <a:endParaRPr lang="zh-CN" altLang="en-US"/>
        </a:p>
      </dgm:t>
    </dgm:pt>
    <dgm:pt modelId="{0C5F1CBD-16E1-0E4B-ACCB-5214BE219C01}">
      <dgm:prSet/>
      <dgm:spPr/>
      <dgm:t>
        <a:bodyPr/>
        <a:lstStyle/>
        <a:p>
          <a:r>
            <a:rPr lang="zh-CN" altLang="en-US" dirty="0" smtClean="0"/>
            <a:t>经济全球化</a:t>
          </a:r>
        </a:p>
      </dgm:t>
    </dgm:pt>
    <dgm:pt modelId="{3AB197DE-0456-4442-B0C4-200F6DEEF179}" type="par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93FF7749-9225-F449-9450-FDE63CA2AF5D}" type="sibTrans" cxnId="{D5AEFF12-BBD9-844F-9A40-09A19CFD7D9A}">
      <dgm:prSet/>
      <dgm:spPr/>
      <dgm:t>
        <a:bodyPr/>
        <a:lstStyle/>
        <a:p>
          <a:endParaRPr lang="zh-CN" altLang="en-US"/>
        </a:p>
      </dgm:t>
    </dgm:pt>
    <dgm:pt modelId="{8EAE1897-B613-324E-8D10-96AFE04527CF}">
      <dgm:prSet/>
      <dgm:spPr/>
      <dgm:t>
        <a:bodyPr/>
        <a:lstStyle/>
        <a:p>
          <a:r>
            <a:rPr lang="zh-CN" altLang="en-US" dirty="0" smtClean="0"/>
            <a:t>当代资本主义新变化</a:t>
          </a:r>
        </a:p>
      </dgm:t>
    </dgm:pt>
    <dgm:pt modelId="{D37C4802-E8DD-FF44-A1A0-5424B7DB7370}" type="par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8AA5E1A9-F1E9-3343-8D55-FB8ECCFA79D7}" type="sibTrans" cxnId="{7E7A407F-03FF-6149-A002-7E6FC5A64837}">
      <dgm:prSet/>
      <dgm:spPr/>
      <dgm:t>
        <a:bodyPr/>
        <a:lstStyle/>
        <a:p>
          <a:endParaRPr lang="zh-CN" altLang="en-US"/>
        </a:p>
      </dgm:t>
    </dgm:pt>
    <dgm:pt modelId="{C168B235-D33F-FE41-B10C-37183127C726}">
      <dgm:prSet/>
      <dgm:spPr/>
      <dgm:t>
        <a:bodyPr/>
        <a:lstStyle/>
        <a:p>
          <a:r>
            <a:rPr lang="zh-CN" altLang="en-US" dirty="0" smtClean="0"/>
            <a:t>历史地位</a:t>
          </a:r>
          <a:endParaRPr lang="zh-CN" altLang="en-US" dirty="0"/>
        </a:p>
      </dgm:t>
    </dgm:pt>
    <dgm:pt modelId="{4844B310-E988-EC4C-B5D3-DF20E0B68F6F}" type="par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F8EB2B43-39D4-1946-BB3C-18D2F7C0A0FC}" type="sibTrans" cxnId="{90521B5F-4A48-0B4E-8AA3-F7E97C23C666}">
      <dgm:prSet/>
      <dgm:spPr/>
      <dgm:t>
        <a:bodyPr/>
        <a:lstStyle/>
        <a:p>
          <a:endParaRPr lang="zh-CN" altLang="en-US"/>
        </a:p>
      </dgm:t>
    </dgm:pt>
    <dgm:pt modelId="{84F87E59-0C0C-4F4F-B431-7EA1112D8FD6}">
      <dgm:prSet/>
      <dgm:spPr/>
      <dgm:t>
        <a:bodyPr/>
        <a:lstStyle/>
        <a:p>
          <a:r>
            <a:rPr lang="zh-CN" altLang="en-US" dirty="0" smtClean="0"/>
            <a:t>必然性和长期性</a:t>
          </a:r>
          <a:endParaRPr lang="zh-CN" altLang="en-US" dirty="0"/>
        </a:p>
      </dgm:t>
    </dgm:pt>
    <dgm:pt modelId="{94122226-67BE-A24F-BE0C-3C0010805A87}" type="par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64C45A30-FD5F-F148-B748-0A07689A0B48}" type="sibTrans" cxnId="{0187E926-DE15-974E-BFED-11FAC9790FA8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9E68DA8-B7D2-F246-B14A-744A3831FE1C}" type="pres">
      <dgm:prSet presAssocID="{0D0AE09D-EA23-FE4C-83A1-C8623B7DED0D}" presName="hierRoot1" presStyleCnt="0">
        <dgm:presLayoutVars>
          <dgm:hierBranch val="init"/>
        </dgm:presLayoutVars>
      </dgm:prSet>
      <dgm:spPr/>
    </dgm:pt>
    <dgm:pt modelId="{304FC5A1-52BB-1C4A-B7DF-539B5DC095A6}" type="pres">
      <dgm:prSet presAssocID="{0D0AE09D-EA23-FE4C-83A1-C8623B7DED0D}" presName="rootComposite1" presStyleCnt="0"/>
      <dgm:spPr/>
    </dgm:pt>
    <dgm:pt modelId="{561E444F-7496-DF46-AD96-9E2606205E8A}" type="pres">
      <dgm:prSet presAssocID="{0D0AE09D-EA23-FE4C-83A1-C8623B7DED0D}" presName="rootText1" presStyleLbl="node0" presStyleIdx="0" presStyleCnt="1" custScaleX="1752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2ABFBA-FF4C-D245-8F29-D6F630D6C5E5}" type="pres">
      <dgm:prSet presAssocID="{0D0AE09D-EA23-FE4C-83A1-C8623B7DED0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928B315-8F13-1B42-9E65-8F58B7975739}" type="pres">
      <dgm:prSet presAssocID="{0D0AE09D-EA23-FE4C-83A1-C8623B7DED0D}" presName="hierChild2" presStyleCnt="0"/>
      <dgm:spPr/>
    </dgm:pt>
    <dgm:pt modelId="{55861377-3CD1-5644-BC9C-D486C688D325}" type="pres">
      <dgm:prSet presAssocID="{F9B09419-B866-084A-B966-8AE91FF5ECB9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19B78210-43E3-5143-A46C-3D0ABC9D50FE}" type="pres">
      <dgm:prSet presAssocID="{9737665C-31FB-0446-9371-D925D2F18DBC}" presName="hierRoot2" presStyleCnt="0">
        <dgm:presLayoutVars>
          <dgm:hierBranch val="init"/>
        </dgm:presLayoutVars>
      </dgm:prSet>
      <dgm:spPr/>
    </dgm:pt>
    <dgm:pt modelId="{D23B5651-0AA4-3940-A11C-CFA8E10A63D3}" type="pres">
      <dgm:prSet presAssocID="{9737665C-31FB-0446-9371-D925D2F18DBC}" presName="rootComposite" presStyleCnt="0"/>
      <dgm:spPr/>
    </dgm:pt>
    <dgm:pt modelId="{52050F0B-1F6E-854E-87C9-C890CF111DDA}" type="pres">
      <dgm:prSet presAssocID="{9737665C-31FB-0446-9371-D925D2F18DBC}" presName="rootText" presStyleLbl="node2" presStyleIdx="0" presStyleCnt="3" custScaleX="2197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58CC68B-46FF-4747-A874-1A8A40023761}" type="pres">
      <dgm:prSet presAssocID="{9737665C-31FB-0446-9371-D925D2F18DBC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89B4D39-BCDF-3945-BF61-060F26D2792C}" type="pres">
      <dgm:prSet presAssocID="{9737665C-31FB-0446-9371-D925D2F18DBC}" presName="hierChild4" presStyleCnt="0"/>
      <dgm:spPr/>
    </dgm:pt>
    <dgm:pt modelId="{27F1D9D4-3E37-2545-B5CF-E359332F564A}" type="pres">
      <dgm:prSet presAssocID="{78A0A8CD-223C-0743-AD37-FA84846FCDAF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F3D2A45-4C50-914C-A0A4-F04BB4B3A897}" type="pres">
      <dgm:prSet presAssocID="{48B7A2DC-E8FF-1D43-9F85-5027D6A750B7}" presName="hierRoot2" presStyleCnt="0">
        <dgm:presLayoutVars>
          <dgm:hierBranch val="init"/>
        </dgm:presLayoutVars>
      </dgm:prSet>
      <dgm:spPr/>
    </dgm:pt>
    <dgm:pt modelId="{C7B1DDD9-22AA-0C4A-BC2C-EE22D19607F7}" type="pres">
      <dgm:prSet presAssocID="{48B7A2DC-E8FF-1D43-9F85-5027D6A750B7}" presName="rootComposite" presStyleCnt="0"/>
      <dgm:spPr/>
    </dgm:pt>
    <dgm:pt modelId="{28523F13-4A5F-574D-A101-FF0A3CA68BFE}" type="pres">
      <dgm:prSet presAssocID="{48B7A2DC-E8FF-1D43-9F85-5027D6A750B7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8F2684-685F-B343-AA36-2E09891E2C87}" type="pres">
      <dgm:prSet presAssocID="{48B7A2DC-E8FF-1D43-9F85-5027D6A750B7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9D9498C2-D212-9146-9214-B0C4963BDB31}" type="pres">
      <dgm:prSet presAssocID="{48B7A2DC-E8FF-1D43-9F85-5027D6A750B7}" presName="hierChild4" presStyleCnt="0"/>
      <dgm:spPr/>
    </dgm:pt>
    <dgm:pt modelId="{B0973C48-5690-C842-AB72-4DD5976E0FA1}" type="pres">
      <dgm:prSet presAssocID="{48B7A2DC-E8FF-1D43-9F85-5027D6A750B7}" presName="hierChild5" presStyleCnt="0"/>
      <dgm:spPr/>
    </dgm:pt>
    <dgm:pt modelId="{E2EC6D2E-A1A0-4647-9198-674E32D4EDCD}" type="pres">
      <dgm:prSet presAssocID="{F4E97F27-118D-DD41-AECA-EAF426585367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856C999-A51C-444C-8D7B-665337A9011D}" type="pres">
      <dgm:prSet presAssocID="{5E5DD2E6-C9A6-E34D-AE06-9B1448B5F350}" presName="hierRoot2" presStyleCnt="0">
        <dgm:presLayoutVars>
          <dgm:hierBranch val="init"/>
        </dgm:presLayoutVars>
      </dgm:prSet>
      <dgm:spPr/>
    </dgm:pt>
    <dgm:pt modelId="{632E6D14-A967-A146-870D-82A8AA3EFC17}" type="pres">
      <dgm:prSet presAssocID="{5E5DD2E6-C9A6-E34D-AE06-9B1448B5F350}" presName="rootComposite" presStyleCnt="0"/>
      <dgm:spPr/>
    </dgm:pt>
    <dgm:pt modelId="{1831D48B-0653-0E48-AC34-42B085FD0335}" type="pres">
      <dgm:prSet presAssocID="{5E5DD2E6-C9A6-E34D-AE06-9B1448B5F35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232AC07-B4E8-2C44-8DB6-ABCEA474EA54}" type="pres">
      <dgm:prSet presAssocID="{5E5DD2E6-C9A6-E34D-AE06-9B1448B5F350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805CD3E2-7970-8846-B979-028EDF1C8174}" type="pres">
      <dgm:prSet presAssocID="{5E5DD2E6-C9A6-E34D-AE06-9B1448B5F350}" presName="hierChild4" presStyleCnt="0"/>
      <dgm:spPr/>
    </dgm:pt>
    <dgm:pt modelId="{4B6420D3-32CD-3446-A262-10FF1ED78F17}" type="pres">
      <dgm:prSet presAssocID="{5E5DD2E6-C9A6-E34D-AE06-9B1448B5F350}" presName="hierChild5" presStyleCnt="0"/>
      <dgm:spPr/>
    </dgm:pt>
    <dgm:pt modelId="{995F48D6-98C7-944A-B4DB-4E6AA819899E}" type="pres">
      <dgm:prSet presAssocID="{9737665C-31FB-0446-9371-D925D2F18DBC}" presName="hierChild5" presStyleCnt="0"/>
      <dgm:spPr/>
    </dgm:pt>
    <dgm:pt modelId="{59907D5D-4375-CD46-ADA7-4D0F297E6237}" type="pres">
      <dgm:prSet presAssocID="{38146FF7-F09C-424B-87D9-7551EC72F56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CA122F-B11B-3C4B-8AE9-BB8B1B8AF68C}" type="pres">
      <dgm:prSet presAssocID="{4BC5D22B-41BA-D749-BDAF-F7968AD9B29F}" presName="hierRoot2" presStyleCnt="0">
        <dgm:presLayoutVars>
          <dgm:hierBranch val="init"/>
        </dgm:presLayoutVars>
      </dgm:prSet>
      <dgm:spPr/>
    </dgm:pt>
    <dgm:pt modelId="{6761C831-C5CA-6940-93C6-2CE31000DD47}" type="pres">
      <dgm:prSet presAssocID="{4BC5D22B-41BA-D749-BDAF-F7968AD9B29F}" presName="rootComposite" presStyleCnt="0"/>
      <dgm:spPr/>
    </dgm:pt>
    <dgm:pt modelId="{698CE1BE-2AD4-C340-9D6C-B04E1586330E}" type="pres">
      <dgm:prSet presAssocID="{4BC5D22B-41BA-D749-BDAF-F7968AD9B29F}" presName="rootText" presStyleLbl="node2" presStyleIdx="1" presStyleCnt="3" custScaleX="19390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BD0C33-FF60-3E48-B561-A167E8D04D74}" type="pres">
      <dgm:prSet presAssocID="{4BC5D22B-41BA-D749-BDAF-F7968AD9B29F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0DEEB91-51DB-FA4D-AADD-33AA174CDB6D}" type="pres">
      <dgm:prSet presAssocID="{4BC5D22B-41BA-D749-BDAF-F7968AD9B29F}" presName="hierChild4" presStyleCnt="0"/>
      <dgm:spPr/>
    </dgm:pt>
    <dgm:pt modelId="{339FF170-CEED-4C46-8065-E20BBDBB9268}" type="pres">
      <dgm:prSet presAssocID="{3AB197DE-0456-4442-B0C4-200F6DEEF179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1B40BA32-0CEF-024A-9928-F5BD180B2D29}" type="pres">
      <dgm:prSet presAssocID="{0C5F1CBD-16E1-0E4B-ACCB-5214BE219C01}" presName="hierRoot2" presStyleCnt="0">
        <dgm:presLayoutVars>
          <dgm:hierBranch val="init"/>
        </dgm:presLayoutVars>
      </dgm:prSet>
      <dgm:spPr/>
    </dgm:pt>
    <dgm:pt modelId="{37B97F96-27D8-E34B-961C-E2D1494B0A24}" type="pres">
      <dgm:prSet presAssocID="{0C5F1CBD-16E1-0E4B-ACCB-5214BE219C01}" presName="rootComposite" presStyleCnt="0"/>
      <dgm:spPr/>
    </dgm:pt>
    <dgm:pt modelId="{85D42B87-EE01-B543-849A-C3C3CD767EB3}" type="pres">
      <dgm:prSet presAssocID="{0C5F1CBD-16E1-0E4B-ACCB-5214BE219C01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25F099E-42AB-6E4C-BB4D-A10CDC26E91F}" type="pres">
      <dgm:prSet presAssocID="{0C5F1CBD-16E1-0E4B-ACCB-5214BE219C01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19A28342-6562-954E-9988-9A5B838F9C61}" type="pres">
      <dgm:prSet presAssocID="{0C5F1CBD-16E1-0E4B-ACCB-5214BE219C01}" presName="hierChild4" presStyleCnt="0"/>
      <dgm:spPr/>
    </dgm:pt>
    <dgm:pt modelId="{B13D30BE-1773-3947-A508-C4BD92319E7A}" type="pres">
      <dgm:prSet presAssocID="{0C5F1CBD-16E1-0E4B-ACCB-5214BE219C01}" presName="hierChild5" presStyleCnt="0"/>
      <dgm:spPr/>
    </dgm:pt>
    <dgm:pt modelId="{1B0942A0-0350-2A4C-9915-C31C93BF6299}" type="pres">
      <dgm:prSet presAssocID="{D37C4802-E8DD-FF44-A1A0-5424B7DB737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1C681374-7D97-844E-A098-9114C055AA0C}" type="pres">
      <dgm:prSet presAssocID="{8EAE1897-B613-324E-8D10-96AFE04527CF}" presName="hierRoot2" presStyleCnt="0">
        <dgm:presLayoutVars>
          <dgm:hierBranch val="init"/>
        </dgm:presLayoutVars>
      </dgm:prSet>
      <dgm:spPr/>
    </dgm:pt>
    <dgm:pt modelId="{4A9EF5B2-0FA0-1748-B1F5-DE1A374531C7}" type="pres">
      <dgm:prSet presAssocID="{8EAE1897-B613-324E-8D10-96AFE04527CF}" presName="rootComposite" presStyleCnt="0"/>
      <dgm:spPr/>
    </dgm:pt>
    <dgm:pt modelId="{A42DE166-9DDB-6A42-9B9E-5C5A16BADC27}" type="pres">
      <dgm:prSet presAssocID="{8EAE1897-B613-324E-8D10-96AFE04527CF}" presName="rootText" presStyleLbl="node3" presStyleIdx="3" presStyleCnt="6" custScaleX="1302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9C2551-D92E-D943-A091-DF824460C786}" type="pres">
      <dgm:prSet presAssocID="{8EAE1897-B613-324E-8D10-96AFE04527CF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C43B4924-C6CD-764E-93B2-E74D48622D41}" type="pres">
      <dgm:prSet presAssocID="{8EAE1897-B613-324E-8D10-96AFE04527CF}" presName="hierChild4" presStyleCnt="0"/>
      <dgm:spPr/>
    </dgm:pt>
    <dgm:pt modelId="{1B17B99C-4B2C-9B40-981F-143B2B06EAAC}" type="pres">
      <dgm:prSet presAssocID="{8EAE1897-B613-324E-8D10-96AFE04527CF}" presName="hierChild5" presStyleCnt="0"/>
      <dgm:spPr/>
    </dgm:pt>
    <dgm:pt modelId="{55493C95-7BC9-3C4E-9E5C-57560B45AA26}" type="pres">
      <dgm:prSet presAssocID="{4BC5D22B-41BA-D749-BDAF-F7968AD9B29F}" presName="hierChild5" presStyleCnt="0"/>
      <dgm:spPr/>
    </dgm:pt>
    <dgm:pt modelId="{3423E2FE-3055-7A49-B1AB-EFE2CEBEBD66}" type="pres">
      <dgm:prSet presAssocID="{E2F5B4FB-B88A-B84C-BEA6-EE41FB5D9B6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6C84C6B3-1D89-D645-A070-07F132B6A1D8}" type="pres">
      <dgm:prSet presAssocID="{924F4E09-1107-3548-AEF6-F3F3463DE267}" presName="hierRoot2" presStyleCnt="0">
        <dgm:presLayoutVars>
          <dgm:hierBranch val="init"/>
        </dgm:presLayoutVars>
      </dgm:prSet>
      <dgm:spPr/>
    </dgm:pt>
    <dgm:pt modelId="{F07FCE52-9469-714C-BBDA-B3A331912312}" type="pres">
      <dgm:prSet presAssocID="{924F4E09-1107-3548-AEF6-F3F3463DE267}" presName="rootComposite" presStyleCnt="0"/>
      <dgm:spPr/>
    </dgm:pt>
    <dgm:pt modelId="{EB9162CA-2F87-8942-ACEB-7D7B46E0BD52}" type="pres">
      <dgm:prSet presAssocID="{924F4E09-1107-3548-AEF6-F3F3463DE267}" presName="rootText" presStyleLbl="node2" presStyleIdx="2" presStyleCnt="3" custScaleX="2175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E3E4528-7D9F-5B44-A336-CB4DE0176F02}" type="pres">
      <dgm:prSet presAssocID="{924F4E09-1107-3548-AEF6-F3F3463DE267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9E90A5E2-B225-1644-861A-A141707332E8}" type="pres">
      <dgm:prSet presAssocID="{924F4E09-1107-3548-AEF6-F3F3463DE267}" presName="hierChild4" presStyleCnt="0"/>
      <dgm:spPr/>
    </dgm:pt>
    <dgm:pt modelId="{3CA5FE8B-9A38-9947-A427-53F42EB27452}" type="pres">
      <dgm:prSet presAssocID="{4844B310-E988-EC4C-B5D3-DF20E0B68F6F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097A5D47-6546-8F46-93E4-BF56DD6849D6}" type="pres">
      <dgm:prSet presAssocID="{C168B235-D33F-FE41-B10C-37183127C726}" presName="hierRoot2" presStyleCnt="0">
        <dgm:presLayoutVars>
          <dgm:hierBranch val="init"/>
        </dgm:presLayoutVars>
      </dgm:prSet>
      <dgm:spPr/>
    </dgm:pt>
    <dgm:pt modelId="{757A20AF-B191-3647-9039-032A43F83372}" type="pres">
      <dgm:prSet presAssocID="{C168B235-D33F-FE41-B10C-37183127C726}" presName="rootComposite" presStyleCnt="0"/>
      <dgm:spPr/>
    </dgm:pt>
    <dgm:pt modelId="{01E5E413-1ACA-494B-BE7A-8713F3152CCE}" type="pres">
      <dgm:prSet presAssocID="{C168B235-D33F-FE41-B10C-37183127C726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E6545F-7976-6B4C-BF38-EFD12B1EFCAA}" type="pres">
      <dgm:prSet presAssocID="{C168B235-D33F-FE41-B10C-37183127C72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89EF3B97-BEC2-1D4C-AC2D-E4D8DA7ECC10}" type="pres">
      <dgm:prSet presAssocID="{C168B235-D33F-FE41-B10C-37183127C726}" presName="hierChild4" presStyleCnt="0"/>
      <dgm:spPr/>
    </dgm:pt>
    <dgm:pt modelId="{8FBC3FFB-46C5-1B40-A93F-6C52963197F2}" type="pres">
      <dgm:prSet presAssocID="{C168B235-D33F-FE41-B10C-37183127C726}" presName="hierChild5" presStyleCnt="0"/>
      <dgm:spPr/>
    </dgm:pt>
    <dgm:pt modelId="{18318C93-F796-8343-A715-19CFCBBA4CBB}" type="pres">
      <dgm:prSet presAssocID="{94122226-67BE-A24F-BE0C-3C0010805A87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16A1F145-9233-B244-AE9E-1F7EE6CC9207}" type="pres">
      <dgm:prSet presAssocID="{84F87E59-0C0C-4F4F-B431-7EA1112D8FD6}" presName="hierRoot2" presStyleCnt="0">
        <dgm:presLayoutVars>
          <dgm:hierBranch val="init"/>
        </dgm:presLayoutVars>
      </dgm:prSet>
      <dgm:spPr/>
    </dgm:pt>
    <dgm:pt modelId="{B25F4B7C-A8D9-EC44-9565-E34F312271F8}" type="pres">
      <dgm:prSet presAssocID="{84F87E59-0C0C-4F4F-B431-7EA1112D8FD6}" presName="rootComposite" presStyleCnt="0"/>
      <dgm:spPr/>
    </dgm:pt>
    <dgm:pt modelId="{750D20D2-3790-A44B-B8BF-99C4AFE9B85B}" type="pres">
      <dgm:prSet presAssocID="{84F87E59-0C0C-4F4F-B431-7EA1112D8FD6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0E4DE5-600B-0C48-B6B1-B09D4654C32C}" type="pres">
      <dgm:prSet presAssocID="{84F87E59-0C0C-4F4F-B431-7EA1112D8FD6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C1C4D7C6-7B6A-0D4A-9239-0DF57416CDAE}" type="pres">
      <dgm:prSet presAssocID="{84F87E59-0C0C-4F4F-B431-7EA1112D8FD6}" presName="hierChild4" presStyleCnt="0"/>
      <dgm:spPr/>
    </dgm:pt>
    <dgm:pt modelId="{422A9F24-FEB8-6D46-B1A0-BD4C97A1FB6F}" type="pres">
      <dgm:prSet presAssocID="{84F87E59-0C0C-4F4F-B431-7EA1112D8FD6}" presName="hierChild5" presStyleCnt="0"/>
      <dgm:spPr/>
    </dgm:pt>
    <dgm:pt modelId="{46FC4D18-4AFF-7248-BB2F-71A01FB56D88}" type="pres">
      <dgm:prSet presAssocID="{924F4E09-1107-3548-AEF6-F3F3463DE267}" presName="hierChild5" presStyleCnt="0"/>
      <dgm:spPr/>
    </dgm:pt>
    <dgm:pt modelId="{DCC62CED-47CD-824F-AE92-023FB2575867}" type="pres">
      <dgm:prSet presAssocID="{0D0AE09D-EA23-FE4C-83A1-C8623B7DED0D}" presName="hierChild3" presStyleCnt="0"/>
      <dgm:spPr/>
    </dgm:pt>
  </dgm:ptLst>
  <dgm:cxnLst>
    <dgm:cxn modelId="{C7E40A2A-C12B-48A1-80DE-98BB23CBC258}" type="presOf" srcId="{78A0A8CD-223C-0743-AD37-FA84846FCDAF}" destId="{27F1D9D4-3E37-2545-B5CF-E359332F564A}" srcOrd="0" destOrd="0" presId="urn:microsoft.com/office/officeart/2009/3/layout/HorizontalOrganizationChart#486"/>
    <dgm:cxn modelId="{94873427-D791-4BD3-AAF9-5E27A10FDDA8}" type="presOf" srcId="{84F87E59-0C0C-4F4F-B431-7EA1112D8FD6}" destId="{1F0E4DE5-600B-0C48-B6B1-B09D4654C32C}" srcOrd="1" destOrd="0" presId="urn:microsoft.com/office/officeart/2009/3/layout/HorizontalOrganizationChart#486"/>
    <dgm:cxn modelId="{CE964A11-D715-4879-B891-E9C559A6974F}" type="presOf" srcId="{4BC5D22B-41BA-D749-BDAF-F7968AD9B29F}" destId="{698CE1BE-2AD4-C340-9D6C-B04E1586330E}" srcOrd="0" destOrd="0" presId="urn:microsoft.com/office/officeart/2009/3/layout/HorizontalOrganizationChart#486"/>
    <dgm:cxn modelId="{99550F6E-34C8-4D09-B4DF-699F7F8EFE3F}" type="presOf" srcId="{3AB197DE-0456-4442-B0C4-200F6DEEF179}" destId="{339FF170-CEED-4C46-8065-E20BBDBB9268}" srcOrd="0" destOrd="0" presId="urn:microsoft.com/office/officeart/2009/3/layout/HorizontalOrganizationChart#486"/>
    <dgm:cxn modelId="{A912499E-AB5F-492B-A979-31275026B001}" type="presOf" srcId="{48B7A2DC-E8FF-1D43-9F85-5027D6A750B7}" destId="{7C8F2684-685F-B343-AA36-2E09891E2C87}" srcOrd="1" destOrd="0" presId="urn:microsoft.com/office/officeart/2009/3/layout/HorizontalOrganizationChart#486"/>
    <dgm:cxn modelId="{B041062E-E754-474A-991E-C80234008688}" type="presOf" srcId="{541B3879-EA88-C947-B53F-E94F02A53734}" destId="{0DEA1396-BCB3-7D47-8A43-1B33C6E231B8}" srcOrd="0" destOrd="0" presId="urn:microsoft.com/office/officeart/2009/3/layout/HorizontalOrganizationChart#486"/>
    <dgm:cxn modelId="{93158EFD-81EA-4700-8A78-973033FE4BE8}" type="presOf" srcId="{48B7A2DC-E8FF-1D43-9F85-5027D6A750B7}" destId="{28523F13-4A5F-574D-A101-FF0A3CA68BFE}" srcOrd="0" destOrd="0" presId="urn:microsoft.com/office/officeart/2009/3/layout/HorizontalOrganizationChart#486"/>
    <dgm:cxn modelId="{F18A53DB-4756-3E4B-B0D7-28B0128A24B5}" srcId="{0D0AE09D-EA23-FE4C-83A1-C8623B7DED0D}" destId="{9737665C-31FB-0446-9371-D925D2F18DBC}" srcOrd="0" destOrd="0" parTransId="{F9B09419-B866-084A-B966-8AE91FF5ECB9}" sibTransId="{95BFEBFB-7E17-654A-B3A7-7C8AA67CB532}"/>
    <dgm:cxn modelId="{7B2DF2BD-AE0C-486F-A429-3F641488A78F}" type="presOf" srcId="{4844B310-E988-EC4C-B5D3-DF20E0B68F6F}" destId="{3CA5FE8B-9A38-9947-A427-53F42EB27452}" srcOrd="0" destOrd="0" presId="urn:microsoft.com/office/officeart/2009/3/layout/HorizontalOrganizationChart#486"/>
    <dgm:cxn modelId="{7E7A407F-03FF-6149-A002-7E6FC5A64837}" srcId="{4BC5D22B-41BA-D749-BDAF-F7968AD9B29F}" destId="{8EAE1897-B613-324E-8D10-96AFE04527CF}" srcOrd="1" destOrd="0" parTransId="{D37C4802-E8DD-FF44-A1A0-5424B7DB7370}" sibTransId="{8AA5E1A9-F1E9-3343-8D55-FB8ECCFA79D7}"/>
    <dgm:cxn modelId="{21004799-B361-471F-A61B-CE8134B398CE}" type="presOf" srcId="{F4E97F27-118D-DD41-AECA-EAF426585367}" destId="{E2EC6D2E-A1A0-4647-9198-674E32D4EDCD}" srcOrd="0" destOrd="0" presId="urn:microsoft.com/office/officeart/2009/3/layout/HorizontalOrganizationChart#486"/>
    <dgm:cxn modelId="{1483C3B1-0307-4388-8CD4-DE9A29F4CF52}" type="presOf" srcId="{8EAE1897-B613-324E-8D10-96AFE04527CF}" destId="{A42DE166-9DDB-6A42-9B9E-5C5A16BADC27}" srcOrd="0" destOrd="0" presId="urn:microsoft.com/office/officeart/2009/3/layout/HorizontalOrganizationChart#486"/>
    <dgm:cxn modelId="{597EB638-7331-4BA3-AD12-E65459A39221}" type="presOf" srcId="{D37C4802-E8DD-FF44-A1A0-5424B7DB7370}" destId="{1B0942A0-0350-2A4C-9915-C31C93BF6299}" srcOrd="0" destOrd="0" presId="urn:microsoft.com/office/officeart/2009/3/layout/HorizontalOrganizationChart#486"/>
    <dgm:cxn modelId="{69A2B07E-E8E6-4171-B406-F227B15A87A0}" type="presOf" srcId="{84F87E59-0C0C-4F4F-B431-7EA1112D8FD6}" destId="{750D20D2-3790-A44B-B8BF-99C4AFE9B85B}" srcOrd="0" destOrd="0" presId="urn:microsoft.com/office/officeart/2009/3/layout/HorizontalOrganizationChart#486"/>
    <dgm:cxn modelId="{C99D4BF6-623B-4F11-A9CC-E002C1348162}" type="presOf" srcId="{0C5F1CBD-16E1-0E4B-ACCB-5214BE219C01}" destId="{85D42B87-EE01-B543-849A-C3C3CD767EB3}" srcOrd="0" destOrd="0" presId="urn:microsoft.com/office/officeart/2009/3/layout/HorizontalOrganizationChart#486"/>
    <dgm:cxn modelId="{BCB1E40D-A6A9-44FE-A3B5-D8BAB6E7FEE2}" type="presOf" srcId="{E2F5B4FB-B88A-B84C-BEA6-EE41FB5D9B6F}" destId="{3423E2FE-3055-7A49-B1AB-EFE2CEBEBD66}" srcOrd="0" destOrd="0" presId="urn:microsoft.com/office/officeart/2009/3/layout/HorizontalOrganizationChart#486"/>
    <dgm:cxn modelId="{637C282D-0AB1-47C9-9104-67E2063DFF12}" type="presOf" srcId="{C168B235-D33F-FE41-B10C-37183127C726}" destId="{7CE6545F-7976-6B4C-BF38-EFD12B1EFCAA}" srcOrd="1" destOrd="0" presId="urn:microsoft.com/office/officeart/2009/3/layout/HorizontalOrganizationChart#486"/>
    <dgm:cxn modelId="{0187E926-DE15-974E-BFED-11FAC9790FA8}" srcId="{924F4E09-1107-3548-AEF6-F3F3463DE267}" destId="{84F87E59-0C0C-4F4F-B431-7EA1112D8FD6}" srcOrd="1" destOrd="0" parTransId="{94122226-67BE-A24F-BE0C-3C0010805A87}" sibTransId="{64C45A30-FD5F-F148-B748-0A07689A0B48}"/>
    <dgm:cxn modelId="{E3F013D1-D65A-48E4-B6B3-5253E4953083}" type="presOf" srcId="{94122226-67BE-A24F-BE0C-3C0010805A87}" destId="{18318C93-F796-8343-A715-19CFCBBA4CBB}" srcOrd="0" destOrd="0" presId="urn:microsoft.com/office/officeart/2009/3/layout/HorizontalOrganizationChart#486"/>
    <dgm:cxn modelId="{AD8A88E1-1782-4863-9AE3-A318F3315DB8}" type="presOf" srcId="{5E5DD2E6-C9A6-E34D-AE06-9B1448B5F350}" destId="{1831D48B-0653-0E48-AC34-42B085FD0335}" srcOrd="0" destOrd="0" presId="urn:microsoft.com/office/officeart/2009/3/layout/HorizontalOrganizationChart#486"/>
    <dgm:cxn modelId="{BD7D91BB-212E-F648-AFFF-67427433B198}" srcId="{9737665C-31FB-0446-9371-D925D2F18DBC}" destId="{48B7A2DC-E8FF-1D43-9F85-5027D6A750B7}" srcOrd="0" destOrd="0" parTransId="{78A0A8CD-223C-0743-AD37-FA84846FCDAF}" sibTransId="{14890E44-9DDC-6B46-944A-0C70D6F3924B}"/>
    <dgm:cxn modelId="{A4B42E12-3033-4B2D-A9F8-034D0489EE98}" type="presOf" srcId="{38146FF7-F09C-424B-87D9-7551EC72F568}" destId="{59907D5D-4375-CD46-ADA7-4D0F297E6237}" srcOrd="0" destOrd="0" presId="urn:microsoft.com/office/officeart/2009/3/layout/HorizontalOrganizationChart#486"/>
    <dgm:cxn modelId="{C015CBAA-7AF9-4616-BAB1-74823AC2B6E2}" type="presOf" srcId="{0C5F1CBD-16E1-0E4B-ACCB-5214BE219C01}" destId="{825F099E-42AB-6E4C-BB4D-A10CDC26E91F}" srcOrd="1" destOrd="0" presId="urn:microsoft.com/office/officeart/2009/3/layout/HorizontalOrganizationChart#486"/>
    <dgm:cxn modelId="{1695FC78-7152-42ED-B331-D06359E27FAE}" type="presOf" srcId="{0D0AE09D-EA23-FE4C-83A1-C8623B7DED0D}" destId="{561E444F-7496-DF46-AD96-9E2606205E8A}" srcOrd="0" destOrd="0" presId="urn:microsoft.com/office/officeart/2009/3/layout/HorizontalOrganizationChart#486"/>
    <dgm:cxn modelId="{6EA6C674-C13D-4578-B6C1-07DA26154CA8}" type="presOf" srcId="{5E5DD2E6-C9A6-E34D-AE06-9B1448B5F350}" destId="{B232AC07-B4E8-2C44-8DB6-ABCEA474EA54}" srcOrd="1" destOrd="0" presId="urn:microsoft.com/office/officeart/2009/3/layout/HorizontalOrganizationChart#486"/>
    <dgm:cxn modelId="{F2B0FB2F-1DCC-D549-97F7-CF9275C85F4F}" srcId="{0D0AE09D-EA23-FE4C-83A1-C8623B7DED0D}" destId="{4BC5D22B-41BA-D749-BDAF-F7968AD9B29F}" srcOrd="1" destOrd="0" parTransId="{38146FF7-F09C-424B-87D9-7551EC72F568}" sibTransId="{9B9747ED-CB02-894B-BEC9-D3DF3E78B61D}"/>
    <dgm:cxn modelId="{4911867B-1D3D-4EE2-99E2-614348506B26}" type="presOf" srcId="{9737665C-31FB-0446-9371-D925D2F18DBC}" destId="{52050F0B-1F6E-854E-87C9-C890CF111DDA}" srcOrd="0" destOrd="0" presId="urn:microsoft.com/office/officeart/2009/3/layout/HorizontalOrganizationChart#486"/>
    <dgm:cxn modelId="{90521B5F-4A48-0B4E-8AA3-F7E97C23C666}" srcId="{924F4E09-1107-3548-AEF6-F3F3463DE267}" destId="{C168B235-D33F-FE41-B10C-37183127C726}" srcOrd="0" destOrd="0" parTransId="{4844B310-E988-EC4C-B5D3-DF20E0B68F6F}" sibTransId="{F8EB2B43-39D4-1946-BB3C-18D2F7C0A0FC}"/>
    <dgm:cxn modelId="{8B29E85F-5E2B-42F0-92C6-999419162A78}" type="presOf" srcId="{C168B235-D33F-FE41-B10C-37183127C726}" destId="{01E5E413-1ACA-494B-BE7A-8713F3152CCE}" srcOrd="0" destOrd="0" presId="urn:microsoft.com/office/officeart/2009/3/layout/HorizontalOrganizationChart#486"/>
    <dgm:cxn modelId="{23F52062-D375-7D46-A2A7-FFAD6D612F77}" srcId="{0D0AE09D-EA23-FE4C-83A1-C8623B7DED0D}" destId="{924F4E09-1107-3548-AEF6-F3F3463DE267}" srcOrd="2" destOrd="0" parTransId="{E2F5B4FB-B88A-B84C-BEA6-EE41FB5D9B6F}" sibTransId="{D228E37A-524E-8242-AADA-04E6375E4018}"/>
    <dgm:cxn modelId="{D6050859-DD84-8644-A7FB-E27063A1B5F6}" srcId="{541B3879-EA88-C947-B53F-E94F02A53734}" destId="{0D0AE09D-EA23-FE4C-83A1-C8623B7DED0D}" srcOrd="0" destOrd="0" parTransId="{13451C9F-2BFC-4444-9045-7A80CCBA7127}" sibTransId="{1F5D2DEA-7D20-2548-9097-56127E00F5C8}"/>
    <dgm:cxn modelId="{9404C174-2DAD-4400-AF1E-9F86C3064928}" type="presOf" srcId="{924F4E09-1107-3548-AEF6-F3F3463DE267}" destId="{EB9162CA-2F87-8942-ACEB-7D7B46E0BD52}" srcOrd="0" destOrd="0" presId="urn:microsoft.com/office/officeart/2009/3/layout/HorizontalOrganizationChart#486"/>
    <dgm:cxn modelId="{D4B65E27-822F-4DB3-B5D7-D179B344F317}" type="presOf" srcId="{9737665C-31FB-0446-9371-D925D2F18DBC}" destId="{D58CC68B-46FF-4747-A874-1A8A40023761}" srcOrd="1" destOrd="0" presId="urn:microsoft.com/office/officeart/2009/3/layout/HorizontalOrganizationChart#486"/>
    <dgm:cxn modelId="{048F7DE5-B885-1947-A473-0ADC4902F6E0}" srcId="{9737665C-31FB-0446-9371-D925D2F18DBC}" destId="{5E5DD2E6-C9A6-E34D-AE06-9B1448B5F350}" srcOrd="1" destOrd="0" parTransId="{F4E97F27-118D-DD41-AECA-EAF426585367}" sibTransId="{3C4AC0D8-34DD-5247-BA87-C136396DDC0B}"/>
    <dgm:cxn modelId="{0B38754C-753E-4194-91C7-4B60CD6A7E4F}" type="presOf" srcId="{924F4E09-1107-3548-AEF6-F3F3463DE267}" destId="{AE3E4528-7D9F-5B44-A336-CB4DE0176F02}" srcOrd="1" destOrd="0" presId="urn:microsoft.com/office/officeart/2009/3/layout/HorizontalOrganizationChart#486"/>
    <dgm:cxn modelId="{90312D6B-71C7-4F3E-B9B4-D057A4B8DC6E}" type="presOf" srcId="{4BC5D22B-41BA-D749-BDAF-F7968AD9B29F}" destId="{F7BD0C33-FF60-3E48-B561-A167E8D04D74}" srcOrd="1" destOrd="0" presId="urn:microsoft.com/office/officeart/2009/3/layout/HorizontalOrganizationChart#486"/>
    <dgm:cxn modelId="{B77ADF76-679D-43E7-9E8E-BA19EB53A4D8}" type="presOf" srcId="{0D0AE09D-EA23-FE4C-83A1-C8623B7DED0D}" destId="{942ABFBA-FF4C-D245-8F29-D6F630D6C5E5}" srcOrd="1" destOrd="0" presId="urn:microsoft.com/office/officeart/2009/3/layout/HorizontalOrganizationChart#486"/>
    <dgm:cxn modelId="{D5AEFF12-BBD9-844F-9A40-09A19CFD7D9A}" srcId="{4BC5D22B-41BA-D749-BDAF-F7968AD9B29F}" destId="{0C5F1CBD-16E1-0E4B-ACCB-5214BE219C01}" srcOrd="0" destOrd="0" parTransId="{3AB197DE-0456-4442-B0C4-200F6DEEF179}" sibTransId="{93FF7749-9225-F449-9450-FDE63CA2AF5D}"/>
    <dgm:cxn modelId="{62D55BEF-BE1B-4284-A370-7F87F5DCEF05}" type="presOf" srcId="{8EAE1897-B613-324E-8D10-96AFE04527CF}" destId="{7D9C2551-D92E-D943-A091-DF824460C786}" srcOrd="1" destOrd="0" presId="urn:microsoft.com/office/officeart/2009/3/layout/HorizontalOrganizationChart#486"/>
    <dgm:cxn modelId="{E13DCCD6-F6E6-4C7B-BAEA-D250F62B1C79}" type="presOf" srcId="{F9B09419-B866-084A-B966-8AE91FF5ECB9}" destId="{55861377-3CD1-5644-BC9C-D486C688D325}" srcOrd="0" destOrd="0" presId="urn:microsoft.com/office/officeart/2009/3/layout/HorizontalOrganizationChart#486"/>
    <dgm:cxn modelId="{25993794-4DBB-4B6D-AD33-1CC350C52E66}" type="presParOf" srcId="{0DEA1396-BCB3-7D47-8A43-1B33C6E231B8}" destId="{59E68DA8-B7D2-F246-B14A-744A3831FE1C}" srcOrd="0" destOrd="0" presId="urn:microsoft.com/office/officeart/2009/3/layout/HorizontalOrganizationChart#486"/>
    <dgm:cxn modelId="{BF8E1F8D-12C0-40BC-89CD-068AB601ADBE}" type="presParOf" srcId="{59E68DA8-B7D2-F246-B14A-744A3831FE1C}" destId="{304FC5A1-52BB-1C4A-B7DF-539B5DC095A6}" srcOrd="0" destOrd="0" presId="urn:microsoft.com/office/officeart/2009/3/layout/HorizontalOrganizationChart#486"/>
    <dgm:cxn modelId="{CA25AD73-E919-4487-80C6-21AFD37717EC}" type="presParOf" srcId="{304FC5A1-52BB-1C4A-B7DF-539B5DC095A6}" destId="{561E444F-7496-DF46-AD96-9E2606205E8A}" srcOrd="0" destOrd="0" presId="urn:microsoft.com/office/officeart/2009/3/layout/HorizontalOrganizationChart#486"/>
    <dgm:cxn modelId="{6F850338-E96C-42D1-B873-AA6B7DB211B0}" type="presParOf" srcId="{304FC5A1-52BB-1C4A-B7DF-539B5DC095A6}" destId="{942ABFBA-FF4C-D245-8F29-D6F630D6C5E5}" srcOrd="1" destOrd="0" presId="urn:microsoft.com/office/officeart/2009/3/layout/HorizontalOrganizationChart#486"/>
    <dgm:cxn modelId="{89B2C086-D752-4991-BDA9-DB1F794B17D3}" type="presParOf" srcId="{59E68DA8-B7D2-F246-B14A-744A3831FE1C}" destId="{9928B315-8F13-1B42-9E65-8F58B7975739}" srcOrd="1" destOrd="0" presId="urn:microsoft.com/office/officeart/2009/3/layout/HorizontalOrganizationChart#486"/>
    <dgm:cxn modelId="{D315DDA3-4579-4755-956A-D44F1087C297}" type="presParOf" srcId="{9928B315-8F13-1B42-9E65-8F58B7975739}" destId="{55861377-3CD1-5644-BC9C-D486C688D325}" srcOrd="0" destOrd="0" presId="urn:microsoft.com/office/officeart/2009/3/layout/HorizontalOrganizationChart#486"/>
    <dgm:cxn modelId="{A1599FE6-4495-4078-BDC9-223AB44067BC}" type="presParOf" srcId="{9928B315-8F13-1B42-9E65-8F58B7975739}" destId="{19B78210-43E3-5143-A46C-3D0ABC9D50FE}" srcOrd="1" destOrd="0" presId="urn:microsoft.com/office/officeart/2009/3/layout/HorizontalOrganizationChart#486"/>
    <dgm:cxn modelId="{D5AE69A0-C3B7-4E7A-A3D0-700A0C0A865E}" type="presParOf" srcId="{19B78210-43E3-5143-A46C-3D0ABC9D50FE}" destId="{D23B5651-0AA4-3940-A11C-CFA8E10A63D3}" srcOrd="0" destOrd="0" presId="urn:microsoft.com/office/officeart/2009/3/layout/HorizontalOrganizationChart#486"/>
    <dgm:cxn modelId="{F06C4977-F0F7-400A-900B-677FA7A1F8F0}" type="presParOf" srcId="{D23B5651-0AA4-3940-A11C-CFA8E10A63D3}" destId="{52050F0B-1F6E-854E-87C9-C890CF111DDA}" srcOrd="0" destOrd="0" presId="urn:microsoft.com/office/officeart/2009/3/layout/HorizontalOrganizationChart#486"/>
    <dgm:cxn modelId="{D566FC34-EB73-42A7-BAA6-E17E2B7F602E}" type="presParOf" srcId="{D23B5651-0AA4-3940-A11C-CFA8E10A63D3}" destId="{D58CC68B-46FF-4747-A874-1A8A40023761}" srcOrd="1" destOrd="0" presId="urn:microsoft.com/office/officeart/2009/3/layout/HorizontalOrganizationChart#486"/>
    <dgm:cxn modelId="{E1A181A5-2065-4979-A9A4-F20A3541896D}" type="presParOf" srcId="{19B78210-43E3-5143-A46C-3D0ABC9D50FE}" destId="{789B4D39-BCDF-3945-BF61-060F26D2792C}" srcOrd="1" destOrd="0" presId="urn:microsoft.com/office/officeart/2009/3/layout/HorizontalOrganizationChart#486"/>
    <dgm:cxn modelId="{839CD85C-3947-4CE1-83E3-EC55E6038C5F}" type="presParOf" srcId="{789B4D39-BCDF-3945-BF61-060F26D2792C}" destId="{27F1D9D4-3E37-2545-B5CF-E359332F564A}" srcOrd="0" destOrd="0" presId="urn:microsoft.com/office/officeart/2009/3/layout/HorizontalOrganizationChart#486"/>
    <dgm:cxn modelId="{98B4FC87-B965-4B90-945B-25AAF83B93BA}" type="presParOf" srcId="{789B4D39-BCDF-3945-BF61-060F26D2792C}" destId="{CF3D2A45-4C50-914C-A0A4-F04BB4B3A897}" srcOrd="1" destOrd="0" presId="urn:microsoft.com/office/officeart/2009/3/layout/HorizontalOrganizationChart#486"/>
    <dgm:cxn modelId="{03C0B01C-FB3B-47A9-84AC-6748C683B5EC}" type="presParOf" srcId="{CF3D2A45-4C50-914C-A0A4-F04BB4B3A897}" destId="{C7B1DDD9-22AA-0C4A-BC2C-EE22D19607F7}" srcOrd="0" destOrd="0" presId="urn:microsoft.com/office/officeart/2009/3/layout/HorizontalOrganizationChart#486"/>
    <dgm:cxn modelId="{961CA59B-5FAE-491F-AC1E-608C69EBF782}" type="presParOf" srcId="{C7B1DDD9-22AA-0C4A-BC2C-EE22D19607F7}" destId="{28523F13-4A5F-574D-A101-FF0A3CA68BFE}" srcOrd="0" destOrd="0" presId="urn:microsoft.com/office/officeart/2009/3/layout/HorizontalOrganizationChart#486"/>
    <dgm:cxn modelId="{87869659-A12F-43EE-B096-83C401D22081}" type="presParOf" srcId="{C7B1DDD9-22AA-0C4A-BC2C-EE22D19607F7}" destId="{7C8F2684-685F-B343-AA36-2E09891E2C87}" srcOrd="1" destOrd="0" presId="urn:microsoft.com/office/officeart/2009/3/layout/HorizontalOrganizationChart#486"/>
    <dgm:cxn modelId="{2160DA59-2345-4BC5-83FA-D8BA18DF5300}" type="presParOf" srcId="{CF3D2A45-4C50-914C-A0A4-F04BB4B3A897}" destId="{9D9498C2-D212-9146-9214-B0C4963BDB31}" srcOrd="1" destOrd="0" presId="urn:microsoft.com/office/officeart/2009/3/layout/HorizontalOrganizationChart#486"/>
    <dgm:cxn modelId="{32D9BA31-2848-4466-8260-95D616E4931D}" type="presParOf" srcId="{CF3D2A45-4C50-914C-A0A4-F04BB4B3A897}" destId="{B0973C48-5690-C842-AB72-4DD5976E0FA1}" srcOrd="2" destOrd="0" presId="urn:microsoft.com/office/officeart/2009/3/layout/HorizontalOrganizationChart#486"/>
    <dgm:cxn modelId="{C7782D0E-3D72-493E-A862-5F6F0E40F66B}" type="presParOf" srcId="{789B4D39-BCDF-3945-BF61-060F26D2792C}" destId="{E2EC6D2E-A1A0-4647-9198-674E32D4EDCD}" srcOrd="2" destOrd="0" presId="urn:microsoft.com/office/officeart/2009/3/layout/HorizontalOrganizationChart#486"/>
    <dgm:cxn modelId="{B9344B48-2DFB-4DFA-AFC3-857F02C2DF92}" type="presParOf" srcId="{789B4D39-BCDF-3945-BF61-060F26D2792C}" destId="{0856C999-A51C-444C-8D7B-665337A9011D}" srcOrd="3" destOrd="0" presId="urn:microsoft.com/office/officeart/2009/3/layout/HorizontalOrganizationChart#486"/>
    <dgm:cxn modelId="{6F71B079-ADC0-4BB1-B4E7-D5CD6A196598}" type="presParOf" srcId="{0856C999-A51C-444C-8D7B-665337A9011D}" destId="{632E6D14-A967-A146-870D-82A8AA3EFC17}" srcOrd="0" destOrd="0" presId="urn:microsoft.com/office/officeart/2009/3/layout/HorizontalOrganizationChart#486"/>
    <dgm:cxn modelId="{9DB60D20-171C-47B4-A0F8-B1FA2809CA0A}" type="presParOf" srcId="{632E6D14-A967-A146-870D-82A8AA3EFC17}" destId="{1831D48B-0653-0E48-AC34-42B085FD0335}" srcOrd="0" destOrd="0" presId="urn:microsoft.com/office/officeart/2009/3/layout/HorizontalOrganizationChart#486"/>
    <dgm:cxn modelId="{4C133F7F-4B16-42F0-A8D2-A81C95F9E20E}" type="presParOf" srcId="{632E6D14-A967-A146-870D-82A8AA3EFC17}" destId="{B232AC07-B4E8-2C44-8DB6-ABCEA474EA54}" srcOrd="1" destOrd="0" presId="urn:microsoft.com/office/officeart/2009/3/layout/HorizontalOrganizationChart#486"/>
    <dgm:cxn modelId="{3700A1AF-DEFC-47A3-BCB3-9EA119AC49CA}" type="presParOf" srcId="{0856C999-A51C-444C-8D7B-665337A9011D}" destId="{805CD3E2-7970-8846-B979-028EDF1C8174}" srcOrd="1" destOrd="0" presId="urn:microsoft.com/office/officeart/2009/3/layout/HorizontalOrganizationChart#486"/>
    <dgm:cxn modelId="{9076569C-EC61-49FB-9214-E9FA0510C2F7}" type="presParOf" srcId="{0856C999-A51C-444C-8D7B-665337A9011D}" destId="{4B6420D3-32CD-3446-A262-10FF1ED78F17}" srcOrd="2" destOrd="0" presId="urn:microsoft.com/office/officeart/2009/3/layout/HorizontalOrganizationChart#486"/>
    <dgm:cxn modelId="{CB4D1993-CE71-4157-8F11-9C6F7350037B}" type="presParOf" srcId="{19B78210-43E3-5143-A46C-3D0ABC9D50FE}" destId="{995F48D6-98C7-944A-B4DB-4E6AA819899E}" srcOrd="2" destOrd="0" presId="urn:microsoft.com/office/officeart/2009/3/layout/HorizontalOrganizationChart#486"/>
    <dgm:cxn modelId="{06BB3D11-C197-4EA5-B66F-283258ED7265}" type="presParOf" srcId="{9928B315-8F13-1B42-9E65-8F58B7975739}" destId="{59907D5D-4375-CD46-ADA7-4D0F297E6237}" srcOrd="2" destOrd="0" presId="urn:microsoft.com/office/officeart/2009/3/layout/HorizontalOrganizationChart#486"/>
    <dgm:cxn modelId="{DC86CE0A-091A-4E82-BB9B-0932C6ECA1A8}" type="presParOf" srcId="{9928B315-8F13-1B42-9E65-8F58B7975739}" destId="{94CA122F-B11B-3C4B-8AE9-BB8B1B8AF68C}" srcOrd="3" destOrd="0" presId="urn:microsoft.com/office/officeart/2009/3/layout/HorizontalOrganizationChart#486"/>
    <dgm:cxn modelId="{641AA821-37F1-425C-8024-8A257C7DA2A0}" type="presParOf" srcId="{94CA122F-B11B-3C4B-8AE9-BB8B1B8AF68C}" destId="{6761C831-C5CA-6940-93C6-2CE31000DD47}" srcOrd="0" destOrd="0" presId="urn:microsoft.com/office/officeart/2009/3/layout/HorizontalOrganizationChart#486"/>
    <dgm:cxn modelId="{2E1352A0-0D6C-41F8-91D7-4D9FEFD7C11B}" type="presParOf" srcId="{6761C831-C5CA-6940-93C6-2CE31000DD47}" destId="{698CE1BE-2AD4-C340-9D6C-B04E1586330E}" srcOrd="0" destOrd="0" presId="urn:microsoft.com/office/officeart/2009/3/layout/HorizontalOrganizationChart#486"/>
    <dgm:cxn modelId="{331AF35A-4CB6-4FA2-A31A-79A50185134A}" type="presParOf" srcId="{6761C831-C5CA-6940-93C6-2CE31000DD47}" destId="{F7BD0C33-FF60-3E48-B561-A167E8D04D74}" srcOrd="1" destOrd="0" presId="urn:microsoft.com/office/officeart/2009/3/layout/HorizontalOrganizationChart#486"/>
    <dgm:cxn modelId="{2327601C-74E4-490E-8E17-DF988DBC233B}" type="presParOf" srcId="{94CA122F-B11B-3C4B-8AE9-BB8B1B8AF68C}" destId="{F0DEEB91-51DB-FA4D-AADD-33AA174CDB6D}" srcOrd="1" destOrd="0" presId="urn:microsoft.com/office/officeart/2009/3/layout/HorizontalOrganizationChart#486"/>
    <dgm:cxn modelId="{40BDC2DE-CB49-471F-9884-98A22A62B6CF}" type="presParOf" srcId="{F0DEEB91-51DB-FA4D-AADD-33AA174CDB6D}" destId="{339FF170-CEED-4C46-8065-E20BBDBB9268}" srcOrd="0" destOrd="0" presId="urn:microsoft.com/office/officeart/2009/3/layout/HorizontalOrganizationChart#486"/>
    <dgm:cxn modelId="{167A847C-CBA0-481A-ADE4-45FA8B9A3281}" type="presParOf" srcId="{F0DEEB91-51DB-FA4D-AADD-33AA174CDB6D}" destId="{1B40BA32-0CEF-024A-9928-F5BD180B2D29}" srcOrd="1" destOrd="0" presId="urn:microsoft.com/office/officeart/2009/3/layout/HorizontalOrganizationChart#486"/>
    <dgm:cxn modelId="{C1B9F90B-1C49-46D3-91F7-25C261CF1C8D}" type="presParOf" srcId="{1B40BA32-0CEF-024A-9928-F5BD180B2D29}" destId="{37B97F96-27D8-E34B-961C-E2D1494B0A24}" srcOrd="0" destOrd="0" presId="urn:microsoft.com/office/officeart/2009/3/layout/HorizontalOrganizationChart#486"/>
    <dgm:cxn modelId="{7AC0AA58-6463-4F98-A697-856538263CB5}" type="presParOf" srcId="{37B97F96-27D8-E34B-961C-E2D1494B0A24}" destId="{85D42B87-EE01-B543-849A-C3C3CD767EB3}" srcOrd="0" destOrd="0" presId="urn:microsoft.com/office/officeart/2009/3/layout/HorizontalOrganizationChart#486"/>
    <dgm:cxn modelId="{05BB68F3-211B-4EC3-A0E5-FFFDF04E6282}" type="presParOf" srcId="{37B97F96-27D8-E34B-961C-E2D1494B0A24}" destId="{825F099E-42AB-6E4C-BB4D-A10CDC26E91F}" srcOrd="1" destOrd="0" presId="urn:microsoft.com/office/officeart/2009/3/layout/HorizontalOrganizationChart#486"/>
    <dgm:cxn modelId="{8807C9ED-D2D7-436E-9FB2-3FA027F2C3DF}" type="presParOf" srcId="{1B40BA32-0CEF-024A-9928-F5BD180B2D29}" destId="{19A28342-6562-954E-9988-9A5B838F9C61}" srcOrd="1" destOrd="0" presId="urn:microsoft.com/office/officeart/2009/3/layout/HorizontalOrganizationChart#486"/>
    <dgm:cxn modelId="{9DE46B3A-E630-486D-A15D-396065E80D35}" type="presParOf" srcId="{1B40BA32-0CEF-024A-9928-F5BD180B2D29}" destId="{B13D30BE-1773-3947-A508-C4BD92319E7A}" srcOrd="2" destOrd="0" presId="urn:microsoft.com/office/officeart/2009/3/layout/HorizontalOrganizationChart#486"/>
    <dgm:cxn modelId="{C2BFA85C-BA7D-4AAB-98B4-8F6D90C36ABA}" type="presParOf" srcId="{F0DEEB91-51DB-FA4D-AADD-33AA174CDB6D}" destId="{1B0942A0-0350-2A4C-9915-C31C93BF6299}" srcOrd="2" destOrd="0" presId="urn:microsoft.com/office/officeart/2009/3/layout/HorizontalOrganizationChart#486"/>
    <dgm:cxn modelId="{FB3AB9E8-8D3E-495C-9AFD-D4B9AA64ADC9}" type="presParOf" srcId="{F0DEEB91-51DB-FA4D-AADD-33AA174CDB6D}" destId="{1C681374-7D97-844E-A098-9114C055AA0C}" srcOrd="3" destOrd="0" presId="urn:microsoft.com/office/officeart/2009/3/layout/HorizontalOrganizationChart#486"/>
    <dgm:cxn modelId="{E145D167-CEE3-4D10-B3C1-DCE9D9C7B20A}" type="presParOf" srcId="{1C681374-7D97-844E-A098-9114C055AA0C}" destId="{4A9EF5B2-0FA0-1748-B1F5-DE1A374531C7}" srcOrd="0" destOrd="0" presId="urn:microsoft.com/office/officeart/2009/3/layout/HorizontalOrganizationChart#486"/>
    <dgm:cxn modelId="{87A6586D-DAA5-4C07-B3EF-528205D05053}" type="presParOf" srcId="{4A9EF5B2-0FA0-1748-B1F5-DE1A374531C7}" destId="{A42DE166-9DDB-6A42-9B9E-5C5A16BADC27}" srcOrd="0" destOrd="0" presId="urn:microsoft.com/office/officeart/2009/3/layout/HorizontalOrganizationChart#486"/>
    <dgm:cxn modelId="{52E4681D-08FB-4D93-B904-98EAC292CAA1}" type="presParOf" srcId="{4A9EF5B2-0FA0-1748-B1F5-DE1A374531C7}" destId="{7D9C2551-D92E-D943-A091-DF824460C786}" srcOrd="1" destOrd="0" presId="urn:microsoft.com/office/officeart/2009/3/layout/HorizontalOrganizationChart#486"/>
    <dgm:cxn modelId="{5F56A067-A652-4A0F-BCC4-CFF252EB5023}" type="presParOf" srcId="{1C681374-7D97-844E-A098-9114C055AA0C}" destId="{C43B4924-C6CD-764E-93B2-E74D48622D41}" srcOrd="1" destOrd="0" presId="urn:microsoft.com/office/officeart/2009/3/layout/HorizontalOrganizationChart#486"/>
    <dgm:cxn modelId="{96EF044E-EF9E-48F1-88D3-2BF15919DCE8}" type="presParOf" srcId="{1C681374-7D97-844E-A098-9114C055AA0C}" destId="{1B17B99C-4B2C-9B40-981F-143B2B06EAAC}" srcOrd="2" destOrd="0" presId="urn:microsoft.com/office/officeart/2009/3/layout/HorizontalOrganizationChart#486"/>
    <dgm:cxn modelId="{42C8CBBB-1CEB-479B-A467-8375C38739B2}" type="presParOf" srcId="{94CA122F-B11B-3C4B-8AE9-BB8B1B8AF68C}" destId="{55493C95-7BC9-3C4E-9E5C-57560B45AA26}" srcOrd="2" destOrd="0" presId="urn:microsoft.com/office/officeart/2009/3/layout/HorizontalOrganizationChart#486"/>
    <dgm:cxn modelId="{647C6B37-048B-4B35-A194-9C51AA28A5A6}" type="presParOf" srcId="{9928B315-8F13-1B42-9E65-8F58B7975739}" destId="{3423E2FE-3055-7A49-B1AB-EFE2CEBEBD66}" srcOrd="4" destOrd="0" presId="urn:microsoft.com/office/officeart/2009/3/layout/HorizontalOrganizationChart#486"/>
    <dgm:cxn modelId="{922E67FA-DB1B-4210-BA49-DC2CC0C2E2DF}" type="presParOf" srcId="{9928B315-8F13-1B42-9E65-8F58B7975739}" destId="{6C84C6B3-1D89-D645-A070-07F132B6A1D8}" srcOrd="5" destOrd="0" presId="urn:microsoft.com/office/officeart/2009/3/layout/HorizontalOrganizationChart#486"/>
    <dgm:cxn modelId="{40528A1F-BB2F-4591-BBC2-B31817D3F93B}" type="presParOf" srcId="{6C84C6B3-1D89-D645-A070-07F132B6A1D8}" destId="{F07FCE52-9469-714C-BBDA-B3A331912312}" srcOrd="0" destOrd="0" presId="urn:microsoft.com/office/officeart/2009/3/layout/HorizontalOrganizationChart#486"/>
    <dgm:cxn modelId="{1D94A70C-1041-4A24-B7F5-D7BD78149101}" type="presParOf" srcId="{F07FCE52-9469-714C-BBDA-B3A331912312}" destId="{EB9162CA-2F87-8942-ACEB-7D7B46E0BD52}" srcOrd="0" destOrd="0" presId="urn:microsoft.com/office/officeart/2009/3/layout/HorizontalOrganizationChart#486"/>
    <dgm:cxn modelId="{F596E86E-934A-4B60-B620-BDB64DB5A731}" type="presParOf" srcId="{F07FCE52-9469-714C-BBDA-B3A331912312}" destId="{AE3E4528-7D9F-5B44-A336-CB4DE0176F02}" srcOrd="1" destOrd="0" presId="urn:microsoft.com/office/officeart/2009/3/layout/HorizontalOrganizationChart#486"/>
    <dgm:cxn modelId="{622123DA-508D-417F-A438-04356403B81E}" type="presParOf" srcId="{6C84C6B3-1D89-D645-A070-07F132B6A1D8}" destId="{9E90A5E2-B225-1644-861A-A141707332E8}" srcOrd="1" destOrd="0" presId="urn:microsoft.com/office/officeart/2009/3/layout/HorizontalOrganizationChart#486"/>
    <dgm:cxn modelId="{AA18F51B-F926-4CAC-8BBE-BA2E5B78D27E}" type="presParOf" srcId="{9E90A5E2-B225-1644-861A-A141707332E8}" destId="{3CA5FE8B-9A38-9947-A427-53F42EB27452}" srcOrd="0" destOrd="0" presId="urn:microsoft.com/office/officeart/2009/3/layout/HorizontalOrganizationChart#486"/>
    <dgm:cxn modelId="{7B368F47-1FCF-4897-AC48-79891680CF9D}" type="presParOf" srcId="{9E90A5E2-B225-1644-861A-A141707332E8}" destId="{097A5D47-6546-8F46-93E4-BF56DD6849D6}" srcOrd="1" destOrd="0" presId="urn:microsoft.com/office/officeart/2009/3/layout/HorizontalOrganizationChart#486"/>
    <dgm:cxn modelId="{E809C6AD-E39B-44F1-A6C5-ECAE758CC97E}" type="presParOf" srcId="{097A5D47-6546-8F46-93E4-BF56DD6849D6}" destId="{757A20AF-B191-3647-9039-032A43F83372}" srcOrd="0" destOrd="0" presId="urn:microsoft.com/office/officeart/2009/3/layout/HorizontalOrganizationChart#486"/>
    <dgm:cxn modelId="{8035B499-C7B0-410A-83D2-1FE0F6EF4954}" type="presParOf" srcId="{757A20AF-B191-3647-9039-032A43F83372}" destId="{01E5E413-1ACA-494B-BE7A-8713F3152CCE}" srcOrd="0" destOrd="0" presId="urn:microsoft.com/office/officeart/2009/3/layout/HorizontalOrganizationChart#486"/>
    <dgm:cxn modelId="{B6B6C5B1-6B86-429A-BA6E-C7E3F278C271}" type="presParOf" srcId="{757A20AF-B191-3647-9039-032A43F83372}" destId="{7CE6545F-7976-6B4C-BF38-EFD12B1EFCAA}" srcOrd="1" destOrd="0" presId="urn:microsoft.com/office/officeart/2009/3/layout/HorizontalOrganizationChart#486"/>
    <dgm:cxn modelId="{2AC4BB1C-73E0-496B-8FE2-58DC895E77CD}" type="presParOf" srcId="{097A5D47-6546-8F46-93E4-BF56DD6849D6}" destId="{89EF3B97-BEC2-1D4C-AC2D-E4D8DA7ECC10}" srcOrd="1" destOrd="0" presId="urn:microsoft.com/office/officeart/2009/3/layout/HorizontalOrganizationChart#486"/>
    <dgm:cxn modelId="{6D7F7576-E47E-43FC-A519-0BEE79712F92}" type="presParOf" srcId="{097A5D47-6546-8F46-93E4-BF56DD6849D6}" destId="{8FBC3FFB-46C5-1B40-A93F-6C52963197F2}" srcOrd="2" destOrd="0" presId="urn:microsoft.com/office/officeart/2009/3/layout/HorizontalOrganizationChart#486"/>
    <dgm:cxn modelId="{2BAFD66E-E9AA-4F9C-8E6D-293479FF1ACF}" type="presParOf" srcId="{9E90A5E2-B225-1644-861A-A141707332E8}" destId="{18318C93-F796-8343-A715-19CFCBBA4CBB}" srcOrd="2" destOrd="0" presId="urn:microsoft.com/office/officeart/2009/3/layout/HorizontalOrganizationChart#486"/>
    <dgm:cxn modelId="{581BA63D-135F-4D3E-9030-C4943C5C3E48}" type="presParOf" srcId="{9E90A5E2-B225-1644-861A-A141707332E8}" destId="{16A1F145-9233-B244-AE9E-1F7EE6CC9207}" srcOrd="3" destOrd="0" presId="urn:microsoft.com/office/officeart/2009/3/layout/HorizontalOrganizationChart#486"/>
    <dgm:cxn modelId="{03640D40-7FC9-4F7D-B5BA-EE9507FFB191}" type="presParOf" srcId="{16A1F145-9233-B244-AE9E-1F7EE6CC9207}" destId="{B25F4B7C-A8D9-EC44-9565-E34F312271F8}" srcOrd="0" destOrd="0" presId="urn:microsoft.com/office/officeart/2009/3/layout/HorizontalOrganizationChart#486"/>
    <dgm:cxn modelId="{DE4D88D2-F4AB-4CE3-8EF7-6F5AB03BC8BD}" type="presParOf" srcId="{B25F4B7C-A8D9-EC44-9565-E34F312271F8}" destId="{750D20D2-3790-A44B-B8BF-99C4AFE9B85B}" srcOrd="0" destOrd="0" presId="urn:microsoft.com/office/officeart/2009/3/layout/HorizontalOrganizationChart#486"/>
    <dgm:cxn modelId="{9DAD33AF-7A0F-4252-ADFB-A599D8CA3B5B}" type="presParOf" srcId="{B25F4B7C-A8D9-EC44-9565-E34F312271F8}" destId="{1F0E4DE5-600B-0C48-B6B1-B09D4654C32C}" srcOrd="1" destOrd="0" presId="urn:microsoft.com/office/officeart/2009/3/layout/HorizontalOrganizationChart#486"/>
    <dgm:cxn modelId="{4675ADFC-5C4B-4B62-970E-DB90EA355AC6}" type="presParOf" srcId="{16A1F145-9233-B244-AE9E-1F7EE6CC9207}" destId="{C1C4D7C6-7B6A-0D4A-9239-0DF57416CDAE}" srcOrd="1" destOrd="0" presId="urn:microsoft.com/office/officeart/2009/3/layout/HorizontalOrganizationChart#486"/>
    <dgm:cxn modelId="{EDEFBD20-72C3-4A80-9E37-0B917C9A5F90}" type="presParOf" srcId="{16A1F145-9233-B244-AE9E-1F7EE6CC9207}" destId="{422A9F24-FEB8-6D46-B1A0-BD4C97A1FB6F}" srcOrd="2" destOrd="0" presId="urn:microsoft.com/office/officeart/2009/3/layout/HorizontalOrganizationChart#486"/>
    <dgm:cxn modelId="{93BA7C0C-E71D-4BA5-A840-8C2B6EB248D3}" type="presParOf" srcId="{6C84C6B3-1D89-D645-A070-07F132B6A1D8}" destId="{46FC4D18-4AFF-7248-BB2F-71A01FB56D88}" srcOrd="2" destOrd="0" presId="urn:microsoft.com/office/officeart/2009/3/layout/HorizontalOrganizationChart#486"/>
    <dgm:cxn modelId="{F0140C8E-EFE9-4B7B-932B-43545D20C0D8}" type="presParOf" srcId="{59E68DA8-B7D2-F246-B14A-744A3831FE1C}" destId="{DCC62CED-47CD-824F-AE92-023FB2575867}" srcOrd="2" destOrd="0" presId="urn:microsoft.com/office/officeart/2009/3/layout/HorizontalOrganizationChart#48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39" loCatId="" qsTypeId="urn:microsoft.com/office/officeart/2005/8/quickstyle/simple1#468" qsCatId="simple" csTypeId="urn:microsoft.com/office/officeart/2005/8/colors/accent2_1#144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9A2C385D-3BA8-874A-9113-649705B876BF}" type="presOf" srcId="{541B3879-EA88-C947-B53F-E94F02A53734}" destId="{0DEA1396-BCB3-7D47-8A43-1B33C6E231B8}" srcOrd="0" destOrd="0" presId="urn:microsoft.com/office/officeart/2009/3/layout/HorizontalOrganizationChart#439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FAD3687A-C950-2746-9B17-5894B78D61F3}" type="presOf" srcId="{9A2E7933-13ED-444E-A9C3-E67289264F08}" destId="{4413D3CF-613F-6B45-9EDF-5F11E366AFD1}" srcOrd="1" destOrd="0" presId="urn:microsoft.com/office/officeart/2009/3/layout/HorizontalOrganizationChart#439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552341A5-8042-FE43-B54E-08F0FBD9982D}" type="presOf" srcId="{E82A0DA6-F6FF-F04B-8B38-333370D15BDC}" destId="{85AFED35-E262-B249-BDEA-CD1BC276E5C6}" srcOrd="1" destOrd="0" presId="urn:microsoft.com/office/officeart/2009/3/layout/HorizontalOrganizationChart#439"/>
    <dgm:cxn modelId="{733F2D52-65C5-7348-9B6A-868D1FC63078}" type="presOf" srcId="{48B7A2DC-E8FF-1D43-9F85-5027D6A750B7}" destId="{91F0F2E7-934B-6A44-B293-1805FEB5AE7D}" srcOrd="0" destOrd="0" presId="urn:microsoft.com/office/officeart/2009/3/layout/HorizontalOrganizationChart#439"/>
    <dgm:cxn modelId="{FCA815C3-7B5E-AF4E-A77E-0891A00FB159}" type="presOf" srcId="{E82A0DA6-F6FF-F04B-8B38-333370D15BDC}" destId="{3BD57B22-4C97-544D-83CA-A40EC21D3BFD}" srcOrd="0" destOrd="0" presId="urn:microsoft.com/office/officeart/2009/3/layout/HorizontalOrganizationChart#439"/>
    <dgm:cxn modelId="{EFAFBCBF-0A90-8347-BA2B-A19F6CFF23BB}" type="presOf" srcId="{31EBDE20-1C6E-3141-93B8-3A4AE31B6418}" destId="{8B66A53F-C082-B747-8E63-0FB53AB1031D}" srcOrd="0" destOrd="0" presId="urn:microsoft.com/office/officeart/2009/3/layout/HorizontalOrganizationChart#439"/>
    <dgm:cxn modelId="{2AA2AF6D-2797-994F-8E21-B619E5595FE4}" type="presOf" srcId="{7EEDEE87-66D4-3343-9958-B802CA27D066}" destId="{6A1D4A4D-7045-EA47-BB4B-701118090909}" srcOrd="0" destOrd="0" presId="urn:microsoft.com/office/officeart/2009/3/layout/HorizontalOrganizationChart#439"/>
    <dgm:cxn modelId="{1B7636E3-803A-7B4E-877E-4AF1DCE2FC77}" type="presOf" srcId="{F0553392-CC26-6140-92B0-55162D2D885E}" destId="{6B4C5A40-8E35-C946-8071-36C9ED43D30E}" srcOrd="0" destOrd="0" presId="urn:microsoft.com/office/officeart/2009/3/layout/HorizontalOrganizationChart#439"/>
    <dgm:cxn modelId="{94ED8817-192F-8147-93A0-B0AE3728534C}" type="presOf" srcId="{9A2E7933-13ED-444E-A9C3-E67289264F08}" destId="{810E7735-9425-0A4D-922A-2382B3ED8169}" srcOrd="0" destOrd="0" presId="urn:microsoft.com/office/officeart/2009/3/layout/HorizontalOrganizationChart#439"/>
    <dgm:cxn modelId="{F5172757-1BDE-E544-B009-B50D54D82AC5}" type="presOf" srcId="{7EEDEE87-66D4-3343-9958-B802CA27D066}" destId="{6079FDC0-0D8C-244D-A7B9-0FABE1D0B56E}" srcOrd="1" destOrd="0" presId="urn:microsoft.com/office/officeart/2009/3/layout/HorizontalOrganizationChart#439"/>
    <dgm:cxn modelId="{59F103DB-A796-BE4A-9891-9D99FC9B5B72}" type="presOf" srcId="{48B7A2DC-E8FF-1D43-9F85-5027D6A750B7}" destId="{20C467F0-6AA3-4744-A6F3-18874C67AD1B}" srcOrd="1" destOrd="0" presId="urn:microsoft.com/office/officeart/2009/3/layout/HorizontalOrganizationChart#439"/>
    <dgm:cxn modelId="{6EA03A8C-3454-5245-BE93-31B0A9318D1F}" type="presOf" srcId="{7F69FD76-8B4A-3E42-B883-24DE8E62EA59}" destId="{51690C39-CC81-244F-848F-18750777EDE5}" srcOrd="0" destOrd="0" presId="urn:microsoft.com/office/officeart/2009/3/layout/HorizontalOrganizationChart#439"/>
    <dgm:cxn modelId="{33F7CF9F-9D7E-AD4C-BB28-0D92403C0A38}" type="presParOf" srcId="{0DEA1396-BCB3-7D47-8A43-1B33C6E231B8}" destId="{4EE062D8-B5DE-6A4E-A22F-7EE3E8D980D7}" srcOrd="0" destOrd="0" presId="urn:microsoft.com/office/officeart/2009/3/layout/HorizontalOrganizationChart#439"/>
    <dgm:cxn modelId="{681E6CB3-A320-CD46-B1F8-EA1EDF5E3A79}" type="presParOf" srcId="{4EE062D8-B5DE-6A4E-A22F-7EE3E8D980D7}" destId="{226E73EE-1EC7-1947-A52A-F4110D6DA2AA}" srcOrd="0" destOrd="0" presId="urn:microsoft.com/office/officeart/2009/3/layout/HorizontalOrganizationChart#439"/>
    <dgm:cxn modelId="{6871F460-5AF6-484B-8145-8C127CEE44FA}" type="presParOf" srcId="{226E73EE-1EC7-1947-A52A-F4110D6DA2AA}" destId="{91F0F2E7-934B-6A44-B293-1805FEB5AE7D}" srcOrd="0" destOrd="0" presId="urn:microsoft.com/office/officeart/2009/3/layout/HorizontalOrganizationChart#439"/>
    <dgm:cxn modelId="{BCE77C71-609D-DD41-99BE-7ABEBB7E5625}" type="presParOf" srcId="{226E73EE-1EC7-1947-A52A-F4110D6DA2AA}" destId="{20C467F0-6AA3-4744-A6F3-18874C67AD1B}" srcOrd="1" destOrd="0" presId="urn:microsoft.com/office/officeart/2009/3/layout/HorizontalOrganizationChart#439"/>
    <dgm:cxn modelId="{27539D39-6B88-F143-A454-7A3A983DA5BC}" type="presParOf" srcId="{4EE062D8-B5DE-6A4E-A22F-7EE3E8D980D7}" destId="{0ED0832C-5584-3948-80CE-0EF32ECC94E7}" srcOrd="1" destOrd="0" presId="urn:microsoft.com/office/officeart/2009/3/layout/HorizontalOrganizationChart#439"/>
    <dgm:cxn modelId="{90289B8D-01C6-E245-AEAE-EEFEFE4CF612}" type="presParOf" srcId="{0ED0832C-5584-3948-80CE-0EF32ECC94E7}" destId="{8B66A53F-C082-B747-8E63-0FB53AB1031D}" srcOrd="0" destOrd="0" presId="urn:microsoft.com/office/officeart/2009/3/layout/HorizontalOrganizationChart#439"/>
    <dgm:cxn modelId="{A0AA2B74-8D89-C349-BDC7-4AD08E922980}" type="presParOf" srcId="{0ED0832C-5584-3948-80CE-0EF32ECC94E7}" destId="{70601153-50C8-0443-B9EE-796A1DF062D5}" srcOrd="1" destOrd="0" presId="urn:microsoft.com/office/officeart/2009/3/layout/HorizontalOrganizationChart#439"/>
    <dgm:cxn modelId="{CA57170F-A95B-5546-BF8C-BC3407491F6D}" type="presParOf" srcId="{70601153-50C8-0443-B9EE-796A1DF062D5}" destId="{D63B5A7D-6242-434F-A5B7-4F02D6BE05BF}" srcOrd="0" destOrd="0" presId="urn:microsoft.com/office/officeart/2009/3/layout/HorizontalOrganizationChart#439"/>
    <dgm:cxn modelId="{6CCFFCE3-CE6D-764D-A2AB-10BD896D3EAB}" type="presParOf" srcId="{D63B5A7D-6242-434F-A5B7-4F02D6BE05BF}" destId="{810E7735-9425-0A4D-922A-2382B3ED8169}" srcOrd="0" destOrd="0" presId="urn:microsoft.com/office/officeart/2009/3/layout/HorizontalOrganizationChart#439"/>
    <dgm:cxn modelId="{96F9B5B1-990F-3645-8149-DD4E9CCA3371}" type="presParOf" srcId="{D63B5A7D-6242-434F-A5B7-4F02D6BE05BF}" destId="{4413D3CF-613F-6B45-9EDF-5F11E366AFD1}" srcOrd="1" destOrd="0" presId="urn:microsoft.com/office/officeart/2009/3/layout/HorizontalOrganizationChart#439"/>
    <dgm:cxn modelId="{57D56082-61AE-9240-8373-A215B790AAAD}" type="presParOf" srcId="{70601153-50C8-0443-B9EE-796A1DF062D5}" destId="{38D1BD59-336B-2C4A-8D8F-6C9E56A65B0A}" srcOrd="1" destOrd="0" presId="urn:microsoft.com/office/officeart/2009/3/layout/HorizontalOrganizationChart#439"/>
    <dgm:cxn modelId="{1E0E79DB-2718-B14E-8AD1-6B5FCAA318BB}" type="presParOf" srcId="{70601153-50C8-0443-B9EE-796A1DF062D5}" destId="{F9B8EA4B-6048-0B4D-A772-1F73BD6F46A3}" srcOrd="2" destOrd="0" presId="urn:microsoft.com/office/officeart/2009/3/layout/HorizontalOrganizationChart#439"/>
    <dgm:cxn modelId="{06DD58DC-6D18-FC47-8AA9-0E45F1A85CE4}" type="presParOf" srcId="{0ED0832C-5584-3948-80CE-0EF32ECC94E7}" destId="{51690C39-CC81-244F-848F-18750777EDE5}" srcOrd="2" destOrd="0" presId="urn:microsoft.com/office/officeart/2009/3/layout/HorizontalOrganizationChart#439"/>
    <dgm:cxn modelId="{69B90419-623C-EA4C-866B-7FDAD7277004}" type="presParOf" srcId="{0ED0832C-5584-3948-80CE-0EF32ECC94E7}" destId="{E748A9E4-1108-154C-B124-ECF057CC0DB5}" srcOrd="3" destOrd="0" presId="urn:microsoft.com/office/officeart/2009/3/layout/HorizontalOrganizationChart#439"/>
    <dgm:cxn modelId="{E27FAEC4-213D-C349-9CA1-BF22B96EC0F2}" type="presParOf" srcId="{E748A9E4-1108-154C-B124-ECF057CC0DB5}" destId="{A79E19A8-A547-0C46-B902-00D2FA660914}" srcOrd="0" destOrd="0" presId="urn:microsoft.com/office/officeart/2009/3/layout/HorizontalOrganizationChart#439"/>
    <dgm:cxn modelId="{27790857-6C9E-C244-9ED6-765C80AED6BE}" type="presParOf" srcId="{A79E19A8-A547-0C46-B902-00D2FA660914}" destId="{3BD57B22-4C97-544D-83CA-A40EC21D3BFD}" srcOrd="0" destOrd="0" presId="urn:microsoft.com/office/officeart/2009/3/layout/HorizontalOrganizationChart#439"/>
    <dgm:cxn modelId="{E0443E20-4C80-7046-A647-C451F8A3F80C}" type="presParOf" srcId="{A79E19A8-A547-0C46-B902-00D2FA660914}" destId="{85AFED35-E262-B249-BDEA-CD1BC276E5C6}" srcOrd="1" destOrd="0" presId="urn:microsoft.com/office/officeart/2009/3/layout/HorizontalOrganizationChart#439"/>
    <dgm:cxn modelId="{B2FB3571-8154-5743-BDA4-B44E4DDB2292}" type="presParOf" srcId="{E748A9E4-1108-154C-B124-ECF057CC0DB5}" destId="{34026AE3-F0BC-D148-8831-3B1AEC02F3E5}" srcOrd="1" destOrd="0" presId="urn:microsoft.com/office/officeart/2009/3/layout/HorizontalOrganizationChart#439"/>
    <dgm:cxn modelId="{7F5CA639-AE6D-CF4A-9532-1329012FD744}" type="presParOf" srcId="{E748A9E4-1108-154C-B124-ECF057CC0DB5}" destId="{AF57628A-72EA-8040-BBF8-A41486213F4F}" srcOrd="2" destOrd="0" presId="urn:microsoft.com/office/officeart/2009/3/layout/HorizontalOrganizationChart#439"/>
    <dgm:cxn modelId="{8EBB7916-EFB7-9748-98FB-AF3F85244491}" type="presParOf" srcId="{0ED0832C-5584-3948-80CE-0EF32ECC94E7}" destId="{6B4C5A40-8E35-C946-8071-36C9ED43D30E}" srcOrd="4" destOrd="0" presId="urn:microsoft.com/office/officeart/2009/3/layout/HorizontalOrganizationChart#439"/>
    <dgm:cxn modelId="{8569FFC9-7BF9-AD4D-8571-564E390FE5FE}" type="presParOf" srcId="{0ED0832C-5584-3948-80CE-0EF32ECC94E7}" destId="{73562DED-554D-A648-91A7-F795DD4A9329}" srcOrd="5" destOrd="0" presId="urn:microsoft.com/office/officeart/2009/3/layout/HorizontalOrganizationChart#439"/>
    <dgm:cxn modelId="{6E971955-E038-3F45-9783-D114A43E75BE}" type="presParOf" srcId="{73562DED-554D-A648-91A7-F795DD4A9329}" destId="{C9A9DDD7-CAE8-D247-94B5-A8C532DD1AD7}" srcOrd="0" destOrd="0" presId="urn:microsoft.com/office/officeart/2009/3/layout/HorizontalOrganizationChart#439"/>
    <dgm:cxn modelId="{53C158B2-9CE5-5441-9C4E-5F53CAE26A37}" type="presParOf" srcId="{C9A9DDD7-CAE8-D247-94B5-A8C532DD1AD7}" destId="{6A1D4A4D-7045-EA47-BB4B-701118090909}" srcOrd="0" destOrd="0" presId="urn:microsoft.com/office/officeart/2009/3/layout/HorizontalOrganizationChart#439"/>
    <dgm:cxn modelId="{64F41BA2-00D5-064F-BCD3-911FB4514219}" type="presParOf" srcId="{C9A9DDD7-CAE8-D247-94B5-A8C532DD1AD7}" destId="{6079FDC0-0D8C-244D-A7B9-0FABE1D0B56E}" srcOrd="1" destOrd="0" presId="urn:microsoft.com/office/officeart/2009/3/layout/HorizontalOrganizationChart#439"/>
    <dgm:cxn modelId="{F9378619-27A6-4140-AFFA-A7DFCFE5AAFD}" type="presParOf" srcId="{73562DED-554D-A648-91A7-F795DD4A9329}" destId="{B49E918C-C0B7-954D-92AA-DF476904F4F4}" srcOrd="1" destOrd="0" presId="urn:microsoft.com/office/officeart/2009/3/layout/HorizontalOrganizationChart#439"/>
    <dgm:cxn modelId="{CEC7B136-09A1-FE4F-A491-1494E4D47063}" type="presParOf" srcId="{73562DED-554D-A648-91A7-F795DD4A9329}" destId="{EF45F1B5-E2D5-9A41-A2DC-94612BC09DEC}" srcOrd="2" destOrd="0" presId="urn:microsoft.com/office/officeart/2009/3/layout/HorizontalOrganizationChart#439"/>
    <dgm:cxn modelId="{3C46B0B8-389F-5845-BBBF-74A3B45B2C88}" type="presParOf" srcId="{4EE062D8-B5DE-6A4E-A22F-7EE3E8D980D7}" destId="{7FD8FAE8-4542-2B48-8794-308146BD08A7}" srcOrd="2" destOrd="0" presId="urn:microsoft.com/office/officeart/2009/3/layout/HorizontalOrganizationChart#43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0" loCatId="" qsTypeId="urn:microsoft.com/office/officeart/2005/8/quickstyle/simple1#469" qsCatId="simple" csTypeId="urn:microsoft.com/office/officeart/2005/8/colors/accent2_1#145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85148D3F-4B19-9F45-9566-FB9BD87AEADE}" type="presOf" srcId="{F0553392-CC26-6140-92B0-55162D2D885E}" destId="{6B4C5A40-8E35-C946-8071-36C9ED43D30E}" srcOrd="0" destOrd="0" presId="urn:microsoft.com/office/officeart/2009/3/layout/HorizontalOrganizationChart#440"/>
    <dgm:cxn modelId="{28AD222A-C986-6E4B-BF5E-B23071AAFC79}" type="presOf" srcId="{48B7A2DC-E8FF-1D43-9F85-5027D6A750B7}" destId="{91F0F2E7-934B-6A44-B293-1805FEB5AE7D}" srcOrd="0" destOrd="0" presId="urn:microsoft.com/office/officeart/2009/3/layout/HorizontalOrganizationChart#440"/>
    <dgm:cxn modelId="{01B5128B-4C21-EC42-95F6-DC107A530304}" type="presOf" srcId="{9A2E7933-13ED-444E-A9C3-E67289264F08}" destId="{810E7735-9425-0A4D-922A-2382B3ED8169}" srcOrd="0" destOrd="0" presId="urn:microsoft.com/office/officeart/2009/3/layout/HorizontalOrganizationChart#440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0F5556DE-ABAE-D146-A697-9E86F62431F4}" type="presOf" srcId="{541B3879-EA88-C947-B53F-E94F02A53734}" destId="{0DEA1396-BCB3-7D47-8A43-1B33C6E231B8}" srcOrd="0" destOrd="0" presId="urn:microsoft.com/office/officeart/2009/3/layout/HorizontalOrganizationChart#440"/>
    <dgm:cxn modelId="{17D8D395-7117-9C40-9EED-3FDE0B2925A8}" type="presOf" srcId="{48B7A2DC-E8FF-1D43-9F85-5027D6A750B7}" destId="{20C467F0-6AA3-4744-A6F3-18874C67AD1B}" srcOrd="1" destOrd="0" presId="urn:microsoft.com/office/officeart/2009/3/layout/HorizontalOrganizationChart#440"/>
    <dgm:cxn modelId="{06563DBF-12B4-214E-8DD9-449CD56BEEC2}" type="presOf" srcId="{7EEDEE87-66D4-3343-9958-B802CA27D066}" destId="{6079FDC0-0D8C-244D-A7B9-0FABE1D0B56E}" srcOrd="1" destOrd="0" presId="urn:microsoft.com/office/officeart/2009/3/layout/HorizontalOrganizationChart#440"/>
    <dgm:cxn modelId="{5D6EF1FE-2AE8-C34E-89F9-DA5F925AB02B}" type="presOf" srcId="{E82A0DA6-F6FF-F04B-8B38-333370D15BDC}" destId="{85AFED35-E262-B249-BDEA-CD1BC276E5C6}" srcOrd="1" destOrd="0" presId="urn:microsoft.com/office/officeart/2009/3/layout/HorizontalOrganizationChart#440"/>
    <dgm:cxn modelId="{5BE44621-74A2-4749-B9AE-6E8E46E097B1}" type="presOf" srcId="{7EEDEE87-66D4-3343-9958-B802CA27D066}" destId="{6A1D4A4D-7045-EA47-BB4B-701118090909}" srcOrd="0" destOrd="0" presId="urn:microsoft.com/office/officeart/2009/3/layout/HorizontalOrganizationChart#440"/>
    <dgm:cxn modelId="{9168FACB-A6CE-1D4C-9B6B-0D4B698B347C}" type="presOf" srcId="{7F69FD76-8B4A-3E42-B883-24DE8E62EA59}" destId="{51690C39-CC81-244F-848F-18750777EDE5}" srcOrd="0" destOrd="0" presId="urn:microsoft.com/office/officeart/2009/3/layout/HorizontalOrganizationChart#440"/>
    <dgm:cxn modelId="{9EA2B9F8-3094-C742-9D6E-65C169F277CF}" type="presOf" srcId="{E82A0DA6-F6FF-F04B-8B38-333370D15BDC}" destId="{3BD57B22-4C97-544D-83CA-A40EC21D3BFD}" srcOrd="0" destOrd="0" presId="urn:microsoft.com/office/officeart/2009/3/layout/HorizontalOrganizationChart#440"/>
    <dgm:cxn modelId="{12C69198-3AD4-F04A-9FC8-1F13C7819ECC}" type="presOf" srcId="{9A2E7933-13ED-444E-A9C3-E67289264F08}" destId="{4413D3CF-613F-6B45-9EDF-5F11E366AFD1}" srcOrd="1" destOrd="0" presId="urn:microsoft.com/office/officeart/2009/3/layout/HorizontalOrganizationChart#440"/>
    <dgm:cxn modelId="{9FCFB4F2-1CB2-644F-AAC1-F7D25715DEE7}" type="presOf" srcId="{31EBDE20-1C6E-3141-93B8-3A4AE31B6418}" destId="{8B66A53F-C082-B747-8E63-0FB53AB1031D}" srcOrd="0" destOrd="0" presId="urn:microsoft.com/office/officeart/2009/3/layout/HorizontalOrganizationChart#440"/>
    <dgm:cxn modelId="{724B1C97-4D98-4A44-B008-289EFF9C2EF8}" type="presParOf" srcId="{0DEA1396-BCB3-7D47-8A43-1B33C6E231B8}" destId="{4EE062D8-B5DE-6A4E-A22F-7EE3E8D980D7}" srcOrd="0" destOrd="0" presId="urn:microsoft.com/office/officeart/2009/3/layout/HorizontalOrganizationChart#440"/>
    <dgm:cxn modelId="{6314B85E-7BC9-884E-86B3-298D09F4E4C9}" type="presParOf" srcId="{4EE062D8-B5DE-6A4E-A22F-7EE3E8D980D7}" destId="{226E73EE-1EC7-1947-A52A-F4110D6DA2AA}" srcOrd="0" destOrd="0" presId="urn:microsoft.com/office/officeart/2009/3/layout/HorizontalOrganizationChart#440"/>
    <dgm:cxn modelId="{9A731191-1131-124D-BFC4-7FDD6C2307F9}" type="presParOf" srcId="{226E73EE-1EC7-1947-A52A-F4110D6DA2AA}" destId="{91F0F2E7-934B-6A44-B293-1805FEB5AE7D}" srcOrd="0" destOrd="0" presId="urn:microsoft.com/office/officeart/2009/3/layout/HorizontalOrganizationChart#440"/>
    <dgm:cxn modelId="{BFA4834E-3F2F-9743-A1B7-D9F13049F763}" type="presParOf" srcId="{226E73EE-1EC7-1947-A52A-F4110D6DA2AA}" destId="{20C467F0-6AA3-4744-A6F3-18874C67AD1B}" srcOrd="1" destOrd="0" presId="urn:microsoft.com/office/officeart/2009/3/layout/HorizontalOrganizationChart#440"/>
    <dgm:cxn modelId="{DEF08CE8-8AFB-C34B-AD27-2D267BE813A3}" type="presParOf" srcId="{4EE062D8-B5DE-6A4E-A22F-7EE3E8D980D7}" destId="{0ED0832C-5584-3948-80CE-0EF32ECC94E7}" srcOrd="1" destOrd="0" presId="urn:microsoft.com/office/officeart/2009/3/layout/HorizontalOrganizationChart#440"/>
    <dgm:cxn modelId="{DA02C43A-85CB-BE46-89D4-20C38B8275AF}" type="presParOf" srcId="{0ED0832C-5584-3948-80CE-0EF32ECC94E7}" destId="{8B66A53F-C082-B747-8E63-0FB53AB1031D}" srcOrd="0" destOrd="0" presId="urn:microsoft.com/office/officeart/2009/3/layout/HorizontalOrganizationChart#440"/>
    <dgm:cxn modelId="{036D3F66-1322-3444-B838-54C85DEDB214}" type="presParOf" srcId="{0ED0832C-5584-3948-80CE-0EF32ECC94E7}" destId="{70601153-50C8-0443-B9EE-796A1DF062D5}" srcOrd="1" destOrd="0" presId="urn:microsoft.com/office/officeart/2009/3/layout/HorizontalOrganizationChart#440"/>
    <dgm:cxn modelId="{2DAB2B82-5519-6046-95CB-ECAB2C20F7B6}" type="presParOf" srcId="{70601153-50C8-0443-B9EE-796A1DF062D5}" destId="{D63B5A7D-6242-434F-A5B7-4F02D6BE05BF}" srcOrd="0" destOrd="0" presId="urn:microsoft.com/office/officeart/2009/3/layout/HorizontalOrganizationChart#440"/>
    <dgm:cxn modelId="{CE3C36BE-571C-FB4D-AFED-B8812687C66F}" type="presParOf" srcId="{D63B5A7D-6242-434F-A5B7-4F02D6BE05BF}" destId="{810E7735-9425-0A4D-922A-2382B3ED8169}" srcOrd="0" destOrd="0" presId="urn:microsoft.com/office/officeart/2009/3/layout/HorizontalOrganizationChart#440"/>
    <dgm:cxn modelId="{9951E23A-B269-0545-BC6E-3527B8C261C4}" type="presParOf" srcId="{D63B5A7D-6242-434F-A5B7-4F02D6BE05BF}" destId="{4413D3CF-613F-6B45-9EDF-5F11E366AFD1}" srcOrd="1" destOrd="0" presId="urn:microsoft.com/office/officeart/2009/3/layout/HorizontalOrganizationChart#440"/>
    <dgm:cxn modelId="{2C2D4BAC-137A-F241-B9D3-061607F601AE}" type="presParOf" srcId="{70601153-50C8-0443-B9EE-796A1DF062D5}" destId="{38D1BD59-336B-2C4A-8D8F-6C9E56A65B0A}" srcOrd="1" destOrd="0" presId="urn:microsoft.com/office/officeart/2009/3/layout/HorizontalOrganizationChart#440"/>
    <dgm:cxn modelId="{2CAAE8AC-7F1A-4148-8EA0-8972A1A1C047}" type="presParOf" srcId="{70601153-50C8-0443-B9EE-796A1DF062D5}" destId="{F9B8EA4B-6048-0B4D-A772-1F73BD6F46A3}" srcOrd="2" destOrd="0" presId="urn:microsoft.com/office/officeart/2009/3/layout/HorizontalOrganizationChart#440"/>
    <dgm:cxn modelId="{6DA9AF44-16D3-4547-8845-AB2173101A21}" type="presParOf" srcId="{0ED0832C-5584-3948-80CE-0EF32ECC94E7}" destId="{51690C39-CC81-244F-848F-18750777EDE5}" srcOrd="2" destOrd="0" presId="urn:microsoft.com/office/officeart/2009/3/layout/HorizontalOrganizationChart#440"/>
    <dgm:cxn modelId="{AF806394-E8B0-0A42-8953-88BAD2C0D973}" type="presParOf" srcId="{0ED0832C-5584-3948-80CE-0EF32ECC94E7}" destId="{E748A9E4-1108-154C-B124-ECF057CC0DB5}" srcOrd="3" destOrd="0" presId="urn:microsoft.com/office/officeart/2009/3/layout/HorizontalOrganizationChart#440"/>
    <dgm:cxn modelId="{083A070B-EBA2-B445-99D8-6D500F05D803}" type="presParOf" srcId="{E748A9E4-1108-154C-B124-ECF057CC0DB5}" destId="{A79E19A8-A547-0C46-B902-00D2FA660914}" srcOrd="0" destOrd="0" presId="urn:microsoft.com/office/officeart/2009/3/layout/HorizontalOrganizationChart#440"/>
    <dgm:cxn modelId="{96622FB8-B536-5643-B35E-44AE225390FE}" type="presParOf" srcId="{A79E19A8-A547-0C46-B902-00D2FA660914}" destId="{3BD57B22-4C97-544D-83CA-A40EC21D3BFD}" srcOrd="0" destOrd="0" presId="urn:microsoft.com/office/officeart/2009/3/layout/HorizontalOrganizationChart#440"/>
    <dgm:cxn modelId="{F077C400-4C44-A94E-9743-D2D0581EF2CE}" type="presParOf" srcId="{A79E19A8-A547-0C46-B902-00D2FA660914}" destId="{85AFED35-E262-B249-BDEA-CD1BC276E5C6}" srcOrd="1" destOrd="0" presId="urn:microsoft.com/office/officeart/2009/3/layout/HorizontalOrganizationChart#440"/>
    <dgm:cxn modelId="{471727B8-73ED-624A-8580-D4A9231B091B}" type="presParOf" srcId="{E748A9E4-1108-154C-B124-ECF057CC0DB5}" destId="{34026AE3-F0BC-D148-8831-3B1AEC02F3E5}" srcOrd="1" destOrd="0" presId="urn:microsoft.com/office/officeart/2009/3/layout/HorizontalOrganizationChart#440"/>
    <dgm:cxn modelId="{0D838A61-53BC-7A47-B0D9-1E6E39323302}" type="presParOf" srcId="{E748A9E4-1108-154C-B124-ECF057CC0DB5}" destId="{AF57628A-72EA-8040-BBF8-A41486213F4F}" srcOrd="2" destOrd="0" presId="urn:microsoft.com/office/officeart/2009/3/layout/HorizontalOrganizationChart#440"/>
    <dgm:cxn modelId="{2E721AF7-B343-0B4E-BF07-0DE4A2D7E07E}" type="presParOf" srcId="{0ED0832C-5584-3948-80CE-0EF32ECC94E7}" destId="{6B4C5A40-8E35-C946-8071-36C9ED43D30E}" srcOrd="4" destOrd="0" presId="urn:microsoft.com/office/officeart/2009/3/layout/HorizontalOrganizationChart#440"/>
    <dgm:cxn modelId="{84A711EE-75B6-B741-A7B6-F283E3F1EE8D}" type="presParOf" srcId="{0ED0832C-5584-3948-80CE-0EF32ECC94E7}" destId="{73562DED-554D-A648-91A7-F795DD4A9329}" srcOrd="5" destOrd="0" presId="urn:microsoft.com/office/officeart/2009/3/layout/HorizontalOrganizationChart#440"/>
    <dgm:cxn modelId="{2197B5B5-4493-964C-9D06-804907E82AEF}" type="presParOf" srcId="{73562DED-554D-A648-91A7-F795DD4A9329}" destId="{C9A9DDD7-CAE8-D247-94B5-A8C532DD1AD7}" srcOrd="0" destOrd="0" presId="urn:microsoft.com/office/officeart/2009/3/layout/HorizontalOrganizationChart#440"/>
    <dgm:cxn modelId="{C3F76725-8B44-9D4B-AF47-070C5C3C0A56}" type="presParOf" srcId="{C9A9DDD7-CAE8-D247-94B5-A8C532DD1AD7}" destId="{6A1D4A4D-7045-EA47-BB4B-701118090909}" srcOrd="0" destOrd="0" presId="urn:microsoft.com/office/officeart/2009/3/layout/HorizontalOrganizationChart#440"/>
    <dgm:cxn modelId="{0C7F0DBC-1CFD-174C-A073-2F6481473853}" type="presParOf" srcId="{C9A9DDD7-CAE8-D247-94B5-A8C532DD1AD7}" destId="{6079FDC0-0D8C-244D-A7B9-0FABE1D0B56E}" srcOrd="1" destOrd="0" presId="urn:microsoft.com/office/officeart/2009/3/layout/HorizontalOrganizationChart#440"/>
    <dgm:cxn modelId="{9373C1BC-E0C3-4D4F-B3AD-A6E827B02063}" type="presParOf" srcId="{73562DED-554D-A648-91A7-F795DD4A9329}" destId="{B49E918C-C0B7-954D-92AA-DF476904F4F4}" srcOrd="1" destOrd="0" presId="urn:microsoft.com/office/officeart/2009/3/layout/HorizontalOrganizationChart#440"/>
    <dgm:cxn modelId="{6699FE84-E4E0-0C45-B712-C1E99B57A87C}" type="presParOf" srcId="{73562DED-554D-A648-91A7-F795DD4A9329}" destId="{EF45F1B5-E2D5-9A41-A2DC-94612BC09DEC}" srcOrd="2" destOrd="0" presId="urn:microsoft.com/office/officeart/2009/3/layout/HorizontalOrganizationChart#440"/>
    <dgm:cxn modelId="{C7A6FA12-C188-6045-B2FE-193523A273E0}" type="presParOf" srcId="{4EE062D8-B5DE-6A4E-A22F-7EE3E8D980D7}" destId="{7FD8FAE8-4542-2B48-8794-308146BD08A7}" srcOrd="2" destOrd="0" presId="urn:microsoft.com/office/officeart/2009/3/layout/HorizontalOrganizationChart#44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1" loCatId="" qsTypeId="urn:microsoft.com/office/officeart/2005/8/quickstyle/simple1#470" qsCatId="simple" csTypeId="urn:microsoft.com/office/officeart/2005/8/colors/accent2_1#146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64E6375F-A508-924D-9A46-F08CA2848CA8}" type="presOf" srcId="{E82A0DA6-F6FF-F04B-8B38-333370D15BDC}" destId="{3BD57B22-4C97-544D-83CA-A40EC21D3BFD}" srcOrd="0" destOrd="0" presId="urn:microsoft.com/office/officeart/2009/3/layout/HorizontalOrganizationChart#441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967F8302-C505-FE4C-B8A8-E3E7D6AAEF11}" type="presOf" srcId="{541B3879-EA88-C947-B53F-E94F02A53734}" destId="{0DEA1396-BCB3-7D47-8A43-1B33C6E231B8}" srcOrd="0" destOrd="0" presId="urn:microsoft.com/office/officeart/2009/3/layout/HorizontalOrganizationChart#441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FEC877F3-286C-C848-B1CE-B1D0A926C969}" type="presOf" srcId="{7F69FD76-8B4A-3E42-B883-24DE8E62EA59}" destId="{51690C39-CC81-244F-848F-18750777EDE5}" srcOrd="0" destOrd="0" presId="urn:microsoft.com/office/officeart/2009/3/layout/HorizontalOrganizationChart#441"/>
    <dgm:cxn modelId="{5F4253C6-C8FF-A14A-9055-8436C9DA5816}" type="presOf" srcId="{7EEDEE87-66D4-3343-9958-B802CA27D066}" destId="{6A1D4A4D-7045-EA47-BB4B-701118090909}" srcOrd="0" destOrd="0" presId="urn:microsoft.com/office/officeart/2009/3/layout/HorizontalOrganizationChart#441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3616C172-36DA-4646-8117-BF9B5EF70A86}" type="presOf" srcId="{9A2E7933-13ED-444E-A9C3-E67289264F08}" destId="{810E7735-9425-0A4D-922A-2382B3ED8169}" srcOrd="0" destOrd="0" presId="urn:microsoft.com/office/officeart/2009/3/layout/HorizontalOrganizationChart#441"/>
    <dgm:cxn modelId="{0A0E5018-D015-3F4C-A5E4-0BE891CBB07C}" type="presOf" srcId="{31EBDE20-1C6E-3141-93B8-3A4AE31B6418}" destId="{8B66A53F-C082-B747-8E63-0FB53AB1031D}" srcOrd="0" destOrd="0" presId="urn:microsoft.com/office/officeart/2009/3/layout/HorizontalOrganizationChart#441"/>
    <dgm:cxn modelId="{98AC8337-A716-864F-A2E7-CB19D5658A7A}" type="presOf" srcId="{E82A0DA6-F6FF-F04B-8B38-333370D15BDC}" destId="{85AFED35-E262-B249-BDEA-CD1BC276E5C6}" srcOrd="1" destOrd="0" presId="urn:microsoft.com/office/officeart/2009/3/layout/HorizontalOrganizationChart#441"/>
    <dgm:cxn modelId="{5EC9D86D-C553-3D41-A1D9-C3FF89E08EF0}" type="presOf" srcId="{9A2E7933-13ED-444E-A9C3-E67289264F08}" destId="{4413D3CF-613F-6B45-9EDF-5F11E366AFD1}" srcOrd="1" destOrd="0" presId="urn:microsoft.com/office/officeart/2009/3/layout/HorizontalOrganizationChart#441"/>
    <dgm:cxn modelId="{4DC0DDCA-9806-5240-8CDF-B38325E61B92}" type="presOf" srcId="{F0553392-CC26-6140-92B0-55162D2D885E}" destId="{6B4C5A40-8E35-C946-8071-36C9ED43D30E}" srcOrd="0" destOrd="0" presId="urn:microsoft.com/office/officeart/2009/3/layout/HorizontalOrganizationChart#441"/>
    <dgm:cxn modelId="{0A6B4019-DA69-544E-8B23-F85706CA5BCF}" type="presOf" srcId="{48B7A2DC-E8FF-1D43-9F85-5027D6A750B7}" destId="{20C467F0-6AA3-4744-A6F3-18874C67AD1B}" srcOrd="1" destOrd="0" presId="urn:microsoft.com/office/officeart/2009/3/layout/HorizontalOrganizationChart#441"/>
    <dgm:cxn modelId="{96CCBCC8-BB7B-2B49-AC1F-286AB6E40825}" type="presOf" srcId="{7EEDEE87-66D4-3343-9958-B802CA27D066}" destId="{6079FDC0-0D8C-244D-A7B9-0FABE1D0B56E}" srcOrd="1" destOrd="0" presId="urn:microsoft.com/office/officeart/2009/3/layout/HorizontalOrganizationChart#441"/>
    <dgm:cxn modelId="{6092C5D9-4FF9-574D-8818-97C58887C7E1}" type="presOf" srcId="{48B7A2DC-E8FF-1D43-9F85-5027D6A750B7}" destId="{91F0F2E7-934B-6A44-B293-1805FEB5AE7D}" srcOrd="0" destOrd="0" presId="urn:microsoft.com/office/officeart/2009/3/layout/HorizontalOrganizationChart#441"/>
    <dgm:cxn modelId="{BDD5D932-1ED6-874C-8D48-9C19832910C8}" type="presParOf" srcId="{0DEA1396-BCB3-7D47-8A43-1B33C6E231B8}" destId="{4EE062D8-B5DE-6A4E-A22F-7EE3E8D980D7}" srcOrd="0" destOrd="0" presId="urn:microsoft.com/office/officeart/2009/3/layout/HorizontalOrganizationChart#441"/>
    <dgm:cxn modelId="{C376E2F2-9C8B-DC4F-8C83-0E58F68DD9B3}" type="presParOf" srcId="{4EE062D8-B5DE-6A4E-A22F-7EE3E8D980D7}" destId="{226E73EE-1EC7-1947-A52A-F4110D6DA2AA}" srcOrd="0" destOrd="0" presId="urn:microsoft.com/office/officeart/2009/3/layout/HorizontalOrganizationChart#441"/>
    <dgm:cxn modelId="{394D2F88-5089-4046-A837-8DB603DC1D4B}" type="presParOf" srcId="{226E73EE-1EC7-1947-A52A-F4110D6DA2AA}" destId="{91F0F2E7-934B-6A44-B293-1805FEB5AE7D}" srcOrd="0" destOrd="0" presId="urn:microsoft.com/office/officeart/2009/3/layout/HorizontalOrganizationChart#441"/>
    <dgm:cxn modelId="{84C8072B-80FC-2F4C-A66F-5FAE141B237B}" type="presParOf" srcId="{226E73EE-1EC7-1947-A52A-F4110D6DA2AA}" destId="{20C467F0-6AA3-4744-A6F3-18874C67AD1B}" srcOrd="1" destOrd="0" presId="urn:microsoft.com/office/officeart/2009/3/layout/HorizontalOrganizationChart#441"/>
    <dgm:cxn modelId="{39F04FA6-6E89-2B41-ACD4-95AAF19E3604}" type="presParOf" srcId="{4EE062D8-B5DE-6A4E-A22F-7EE3E8D980D7}" destId="{0ED0832C-5584-3948-80CE-0EF32ECC94E7}" srcOrd="1" destOrd="0" presId="urn:microsoft.com/office/officeart/2009/3/layout/HorizontalOrganizationChart#441"/>
    <dgm:cxn modelId="{1D080FCF-0B62-F145-9A53-B4D64FE1785C}" type="presParOf" srcId="{0ED0832C-5584-3948-80CE-0EF32ECC94E7}" destId="{8B66A53F-C082-B747-8E63-0FB53AB1031D}" srcOrd="0" destOrd="0" presId="urn:microsoft.com/office/officeart/2009/3/layout/HorizontalOrganizationChart#441"/>
    <dgm:cxn modelId="{9BBA12A0-AA41-6048-8031-255E1C4B197B}" type="presParOf" srcId="{0ED0832C-5584-3948-80CE-0EF32ECC94E7}" destId="{70601153-50C8-0443-B9EE-796A1DF062D5}" srcOrd="1" destOrd="0" presId="urn:microsoft.com/office/officeart/2009/3/layout/HorizontalOrganizationChart#441"/>
    <dgm:cxn modelId="{8C50FC3B-4239-B747-8CC7-85871601C99C}" type="presParOf" srcId="{70601153-50C8-0443-B9EE-796A1DF062D5}" destId="{D63B5A7D-6242-434F-A5B7-4F02D6BE05BF}" srcOrd="0" destOrd="0" presId="urn:microsoft.com/office/officeart/2009/3/layout/HorizontalOrganizationChart#441"/>
    <dgm:cxn modelId="{D9B88EEC-0A67-1D44-B41B-C930B55965AA}" type="presParOf" srcId="{D63B5A7D-6242-434F-A5B7-4F02D6BE05BF}" destId="{810E7735-9425-0A4D-922A-2382B3ED8169}" srcOrd="0" destOrd="0" presId="urn:microsoft.com/office/officeart/2009/3/layout/HorizontalOrganizationChart#441"/>
    <dgm:cxn modelId="{50B4785F-1DDD-B74C-8562-3F60520C65E5}" type="presParOf" srcId="{D63B5A7D-6242-434F-A5B7-4F02D6BE05BF}" destId="{4413D3CF-613F-6B45-9EDF-5F11E366AFD1}" srcOrd="1" destOrd="0" presId="urn:microsoft.com/office/officeart/2009/3/layout/HorizontalOrganizationChart#441"/>
    <dgm:cxn modelId="{A45CC9FE-8014-ED46-943C-477DCBE4403A}" type="presParOf" srcId="{70601153-50C8-0443-B9EE-796A1DF062D5}" destId="{38D1BD59-336B-2C4A-8D8F-6C9E56A65B0A}" srcOrd="1" destOrd="0" presId="urn:microsoft.com/office/officeart/2009/3/layout/HorizontalOrganizationChart#441"/>
    <dgm:cxn modelId="{3A2A0628-DB5F-4348-B44D-AB4917CE2F3D}" type="presParOf" srcId="{70601153-50C8-0443-B9EE-796A1DF062D5}" destId="{F9B8EA4B-6048-0B4D-A772-1F73BD6F46A3}" srcOrd="2" destOrd="0" presId="urn:microsoft.com/office/officeart/2009/3/layout/HorizontalOrganizationChart#441"/>
    <dgm:cxn modelId="{9587851D-F697-5345-BACF-88A49397815F}" type="presParOf" srcId="{0ED0832C-5584-3948-80CE-0EF32ECC94E7}" destId="{51690C39-CC81-244F-848F-18750777EDE5}" srcOrd="2" destOrd="0" presId="urn:microsoft.com/office/officeart/2009/3/layout/HorizontalOrganizationChart#441"/>
    <dgm:cxn modelId="{6BEEF685-A4DB-A641-8C8B-F54D7536070F}" type="presParOf" srcId="{0ED0832C-5584-3948-80CE-0EF32ECC94E7}" destId="{E748A9E4-1108-154C-B124-ECF057CC0DB5}" srcOrd="3" destOrd="0" presId="urn:microsoft.com/office/officeart/2009/3/layout/HorizontalOrganizationChart#441"/>
    <dgm:cxn modelId="{79EA652B-4C13-5245-B7D3-16E74478C9E0}" type="presParOf" srcId="{E748A9E4-1108-154C-B124-ECF057CC0DB5}" destId="{A79E19A8-A547-0C46-B902-00D2FA660914}" srcOrd="0" destOrd="0" presId="urn:microsoft.com/office/officeart/2009/3/layout/HorizontalOrganizationChart#441"/>
    <dgm:cxn modelId="{32F1BAC6-3CD6-884E-9F2E-7429EE1E48C2}" type="presParOf" srcId="{A79E19A8-A547-0C46-B902-00D2FA660914}" destId="{3BD57B22-4C97-544D-83CA-A40EC21D3BFD}" srcOrd="0" destOrd="0" presId="urn:microsoft.com/office/officeart/2009/3/layout/HorizontalOrganizationChart#441"/>
    <dgm:cxn modelId="{EFDEB017-799A-8446-96BD-8FE7CCD7F908}" type="presParOf" srcId="{A79E19A8-A547-0C46-B902-00D2FA660914}" destId="{85AFED35-E262-B249-BDEA-CD1BC276E5C6}" srcOrd="1" destOrd="0" presId="urn:microsoft.com/office/officeart/2009/3/layout/HorizontalOrganizationChart#441"/>
    <dgm:cxn modelId="{9C8FB0F6-0322-E34A-BF20-D8518E53AE48}" type="presParOf" srcId="{E748A9E4-1108-154C-B124-ECF057CC0DB5}" destId="{34026AE3-F0BC-D148-8831-3B1AEC02F3E5}" srcOrd="1" destOrd="0" presId="urn:microsoft.com/office/officeart/2009/3/layout/HorizontalOrganizationChart#441"/>
    <dgm:cxn modelId="{1F252CAD-851A-154F-B647-F5304389468C}" type="presParOf" srcId="{E748A9E4-1108-154C-B124-ECF057CC0DB5}" destId="{AF57628A-72EA-8040-BBF8-A41486213F4F}" srcOrd="2" destOrd="0" presId="urn:microsoft.com/office/officeart/2009/3/layout/HorizontalOrganizationChart#441"/>
    <dgm:cxn modelId="{8DE1DA98-9EFC-B748-BFF3-1163CDDA7AC6}" type="presParOf" srcId="{0ED0832C-5584-3948-80CE-0EF32ECC94E7}" destId="{6B4C5A40-8E35-C946-8071-36C9ED43D30E}" srcOrd="4" destOrd="0" presId="urn:microsoft.com/office/officeart/2009/3/layout/HorizontalOrganizationChart#441"/>
    <dgm:cxn modelId="{0B9DEB93-702D-D54E-95FD-F0315D50A92D}" type="presParOf" srcId="{0ED0832C-5584-3948-80CE-0EF32ECC94E7}" destId="{73562DED-554D-A648-91A7-F795DD4A9329}" srcOrd="5" destOrd="0" presId="urn:microsoft.com/office/officeart/2009/3/layout/HorizontalOrganizationChart#441"/>
    <dgm:cxn modelId="{B7FFF657-5F62-2146-9B43-47CA5E03FB38}" type="presParOf" srcId="{73562DED-554D-A648-91A7-F795DD4A9329}" destId="{C9A9DDD7-CAE8-D247-94B5-A8C532DD1AD7}" srcOrd="0" destOrd="0" presId="urn:microsoft.com/office/officeart/2009/3/layout/HorizontalOrganizationChart#441"/>
    <dgm:cxn modelId="{388D5A67-05F0-0446-86DD-842F00A95FFF}" type="presParOf" srcId="{C9A9DDD7-CAE8-D247-94B5-A8C532DD1AD7}" destId="{6A1D4A4D-7045-EA47-BB4B-701118090909}" srcOrd="0" destOrd="0" presId="urn:microsoft.com/office/officeart/2009/3/layout/HorizontalOrganizationChart#441"/>
    <dgm:cxn modelId="{F2D05346-9024-6F41-A49C-4A95579573F4}" type="presParOf" srcId="{C9A9DDD7-CAE8-D247-94B5-A8C532DD1AD7}" destId="{6079FDC0-0D8C-244D-A7B9-0FABE1D0B56E}" srcOrd="1" destOrd="0" presId="urn:microsoft.com/office/officeart/2009/3/layout/HorizontalOrganizationChart#441"/>
    <dgm:cxn modelId="{F4C509B2-F02D-954F-ADA6-509CFC4C08AA}" type="presParOf" srcId="{73562DED-554D-A648-91A7-F795DD4A9329}" destId="{B49E918C-C0B7-954D-92AA-DF476904F4F4}" srcOrd="1" destOrd="0" presId="urn:microsoft.com/office/officeart/2009/3/layout/HorizontalOrganizationChart#441"/>
    <dgm:cxn modelId="{95130C88-F470-2D44-B007-212965E36CAB}" type="presParOf" srcId="{73562DED-554D-A648-91A7-F795DD4A9329}" destId="{EF45F1B5-E2D5-9A41-A2DC-94612BC09DEC}" srcOrd="2" destOrd="0" presId="urn:microsoft.com/office/officeart/2009/3/layout/HorizontalOrganizationChart#441"/>
    <dgm:cxn modelId="{20B887BA-9DDC-3241-BDF1-B192A0353A86}" type="presParOf" srcId="{4EE062D8-B5DE-6A4E-A22F-7EE3E8D980D7}" destId="{7FD8FAE8-4542-2B48-8794-308146BD08A7}" srcOrd="2" destOrd="0" presId="urn:microsoft.com/office/officeart/2009/3/layout/HorizontalOrganizationChart#44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41B3879-EA88-C947-B53F-E94F02A53734}" type="doc">
      <dgm:prSet loTypeId="urn:microsoft.com/office/officeart/2009/3/layout/HorizontalOrganizationChart#442" loCatId="" qsTypeId="urn:microsoft.com/office/officeart/2005/8/quickstyle/simple1#471" qsCatId="simple" csTypeId="urn:microsoft.com/office/officeart/2005/8/colors/accent2_1#147" csCatId="accent2" phldr="1"/>
      <dgm:spPr/>
      <dgm:t>
        <a:bodyPr/>
        <a:lstStyle/>
        <a:p>
          <a:endParaRPr lang="zh-CN" altLang="en-US"/>
        </a:p>
      </dgm:t>
    </dgm:pt>
    <dgm:pt modelId="{48B7A2DC-E8FF-1D43-9F85-5027D6A750B7}">
      <dgm:prSet/>
      <dgm:spPr>
        <a:noFill/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经济</a:t>
          </a:r>
          <a:endParaRPr lang="zh-CN" altLang="en-US" dirty="0">
            <a:solidFill>
              <a:schemeClr val="tx1"/>
            </a:solidFill>
          </a:endParaRPr>
        </a:p>
      </dgm:t>
    </dgm:pt>
    <dgm:pt modelId="{78A0A8CD-223C-0743-AD37-FA84846FCDAF}" type="par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14890E44-9DDC-6B46-944A-0C70D6F3924B}" type="sibTrans" cxnId="{BD7D91BB-212E-F648-AFFF-67427433B198}">
      <dgm:prSet/>
      <dgm:spPr/>
      <dgm:t>
        <a:bodyPr/>
        <a:lstStyle/>
        <a:p>
          <a:endParaRPr lang="zh-CN" altLang="en-US"/>
        </a:p>
      </dgm:t>
    </dgm:pt>
    <dgm:pt modelId="{9A2E7933-13ED-444E-A9C3-E67289264F08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自由竞争到垄断</a:t>
          </a:r>
          <a:endParaRPr lang="zh-CN" altLang="en-US" dirty="0">
            <a:solidFill>
              <a:schemeClr val="bg1"/>
            </a:solidFill>
          </a:endParaRPr>
        </a:p>
      </dgm:t>
    </dgm:pt>
    <dgm:pt modelId="{31EBDE20-1C6E-3141-93B8-3A4AE31B6418}" type="par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07813B61-E1A7-FB47-8F46-7558C22FABF9}" type="sibTrans" cxnId="{38A3BA05-CE38-444D-8BFA-E3407464B710}">
      <dgm:prSet/>
      <dgm:spPr/>
      <dgm:t>
        <a:bodyPr/>
        <a:lstStyle/>
        <a:p>
          <a:endParaRPr lang="zh-CN" altLang="en-US"/>
        </a:p>
      </dgm:t>
    </dgm:pt>
    <dgm:pt modelId="{E82A0DA6-F6FF-F04B-8B38-333370D15BDC}">
      <dgm:prSet/>
      <dgm:spPr/>
      <dgm:t>
        <a:bodyPr/>
        <a:lstStyle/>
        <a:p>
          <a:r>
            <a:rPr lang="zh-CN" altLang="en-US" dirty="0" smtClean="0"/>
            <a:t>金融资本和金融寡头</a:t>
          </a:r>
          <a:endParaRPr lang="zh-CN" altLang="en-US" dirty="0"/>
        </a:p>
      </dgm:t>
    </dgm:pt>
    <dgm:pt modelId="{7F69FD76-8B4A-3E42-B883-24DE8E62EA59}" type="par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55A5B76D-45A7-B948-A464-63337B4A1CE2}" type="sibTrans" cxnId="{1545B602-B276-3A42-9EC6-BAEEAB976CB6}">
      <dgm:prSet/>
      <dgm:spPr/>
      <dgm:t>
        <a:bodyPr/>
        <a:lstStyle/>
        <a:p>
          <a:endParaRPr lang="zh-CN" altLang="en-US"/>
        </a:p>
      </dgm:t>
    </dgm:pt>
    <dgm:pt modelId="{7EEDEE87-66D4-3343-9958-B802CA27D066}">
      <dgm:prSet/>
      <dgm:spPr/>
      <dgm:t>
        <a:bodyPr/>
        <a:lstStyle/>
        <a:p>
          <a:r>
            <a:rPr lang="zh-CN" altLang="en-US" dirty="0" smtClean="0"/>
            <a:t>垄断利润</a:t>
          </a:r>
          <a:endParaRPr lang="zh-CN" altLang="en-US" dirty="0"/>
        </a:p>
      </dgm:t>
    </dgm:pt>
    <dgm:pt modelId="{F0553392-CC26-6140-92B0-55162D2D885E}" type="par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6122ED62-F58D-954A-B02B-D5A880AA61ED}" type="sibTrans" cxnId="{20A49D60-1127-9E41-B276-3FEA7C43A9BF}">
      <dgm:prSet/>
      <dgm:spPr/>
      <dgm:t>
        <a:bodyPr/>
        <a:lstStyle/>
        <a:p>
          <a:endParaRPr lang="zh-CN" altLang="en-US"/>
        </a:p>
      </dgm:t>
    </dgm:pt>
    <dgm:pt modelId="{0DEA1396-BCB3-7D47-8A43-1B33C6E231B8}" type="pres">
      <dgm:prSet presAssocID="{541B3879-EA88-C947-B53F-E94F02A537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EE062D8-B5DE-6A4E-A22F-7EE3E8D980D7}" type="pres">
      <dgm:prSet presAssocID="{48B7A2DC-E8FF-1D43-9F85-5027D6A750B7}" presName="hierRoot1" presStyleCnt="0">
        <dgm:presLayoutVars>
          <dgm:hierBranch val="init"/>
        </dgm:presLayoutVars>
      </dgm:prSet>
      <dgm:spPr/>
    </dgm:pt>
    <dgm:pt modelId="{226E73EE-1EC7-1947-A52A-F4110D6DA2AA}" type="pres">
      <dgm:prSet presAssocID="{48B7A2DC-E8FF-1D43-9F85-5027D6A750B7}" presName="rootComposite1" presStyleCnt="0"/>
      <dgm:spPr/>
    </dgm:pt>
    <dgm:pt modelId="{91F0F2E7-934B-6A44-B293-1805FEB5AE7D}" type="pres">
      <dgm:prSet presAssocID="{48B7A2DC-E8FF-1D43-9F85-5027D6A750B7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C467F0-6AA3-4744-A6F3-18874C67AD1B}" type="pres">
      <dgm:prSet presAssocID="{48B7A2DC-E8FF-1D43-9F85-5027D6A750B7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ED0832C-5584-3948-80CE-0EF32ECC94E7}" type="pres">
      <dgm:prSet presAssocID="{48B7A2DC-E8FF-1D43-9F85-5027D6A750B7}" presName="hierChild2" presStyleCnt="0"/>
      <dgm:spPr/>
    </dgm:pt>
    <dgm:pt modelId="{8B66A53F-C082-B747-8E63-0FB53AB1031D}" type="pres">
      <dgm:prSet presAssocID="{31EBDE20-1C6E-3141-93B8-3A4AE31B6418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0601153-50C8-0443-B9EE-796A1DF062D5}" type="pres">
      <dgm:prSet presAssocID="{9A2E7933-13ED-444E-A9C3-E67289264F08}" presName="hierRoot2" presStyleCnt="0">
        <dgm:presLayoutVars>
          <dgm:hierBranch val="init"/>
        </dgm:presLayoutVars>
      </dgm:prSet>
      <dgm:spPr/>
    </dgm:pt>
    <dgm:pt modelId="{D63B5A7D-6242-434F-A5B7-4F02D6BE05BF}" type="pres">
      <dgm:prSet presAssocID="{9A2E7933-13ED-444E-A9C3-E67289264F08}" presName="rootComposite" presStyleCnt="0"/>
      <dgm:spPr/>
    </dgm:pt>
    <dgm:pt modelId="{810E7735-9425-0A4D-922A-2382B3ED8169}" type="pres">
      <dgm:prSet presAssocID="{9A2E7933-13ED-444E-A9C3-E67289264F08}" presName="rootText" presStyleLbl="node2" presStyleIdx="0" presStyleCnt="3" custScaleX="13056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13D3CF-613F-6B45-9EDF-5F11E366AFD1}" type="pres">
      <dgm:prSet presAssocID="{9A2E7933-13ED-444E-A9C3-E67289264F08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8D1BD59-336B-2C4A-8D8F-6C9E56A65B0A}" type="pres">
      <dgm:prSet presAssocID="{9A2E7933-13ED-444E-A9C3-E67289264F08}" presName="hierChild4" presStyleCnt="0"/>
      <dgm:spPr/>
    </dgm:pt>
    <dgm:pt modelId="{F9B8EA4B-6048-0B4D-A772-1F73BD6F46A3}" type="pres">
      <dgm:prSet presAssocID="{9A2E7933-13ED-444E-A9C3-E67289264F08}" presName="hierChild5" presStyleCnt="0"/>
      <dgm:spPr/>
    </dgm:pt>
    <dgm:pt modelId="{51690C39-CC81-244F-848F-18750777EDE5}" type="pres">
      <dgm:prSet presAssocID="{7F69FD76-8B4A-3E42-B883-24DE8E62EA59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E748A9E4-1108-154C-B124-ECF057CC0DB5}" type="pres">
      <dgm:prSet presAssocID="{E82A0DA6-F6FF-F04B-8B38-333370D15BDC}" presName="hierRoot2" presStyleCnt="0">
        <dgm:presLayoutVars>
          <dgm:hierBranch val="init"/>
        </dgm:presLayoutVars>
      </dgm:prSet>
      <dgm:spPr/>
    </dgm:pt>
    <dgm:pt modelId="{A79E19A8-A547-0C46-B902-00D2FA660914}" type="pres">
      <dgm:prSet presAssocID="{E82A0DA6-F6FF-F04B-8B38-333370D15BDC}" presName="rootComposite" presStyleCnt="0"/>
      <dgm:spPr/>
    </dgm:pt>
    <dgm:pt modelId="{3BD57B22-4C97-544D-83CA-A40EC21D3BFD}" type="pres">
      <dgm:prSet presAssocID="{E82A0DA6-F6FF-F04B-8B38-333370D15BDC}" presName="rootText" presStyleLbl="node2" presStyleIdx="1" presStyleCnt="3" custScaleX="1284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5AFED35-E262-B249-BDEA-CD1BC276E5C6}" type="pres">
      <dgm:prSet presAssocID="{E82A0DA6-F6FF-F04B-8B38-333370D15BD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34026AE3-F0BC-D148-8831-3B1AEC02F3E5}" type="pres">
      <dgm:prSet presAssocID="{E82A0DA6-F6FF-F04B-8B38-333370D15BDC}" presName="hierChild4" presStyleCnt="0"/>
      <dgm:spPr/>
    </dgm:pt>
    <dgm:pt modelId="{AF57628A-72EA-8040-BBF8-A41486213F4F}" type="pres">
      <dgm:prSet presAssocID="{E82A0DA6-F6FF-F04B-8B38-333370D15BDC}" presName="hierChild5" presStyleCnt="0"/>
      <dgm:spPr/>
    </dgm:pt>
    <dgm:pt modelId="{6B4C5A40-8E35-C946-8071-36C9ED43D30E}" type="pres">
      <dgm:prSet presAssocID="{F0553392-CC26-6140-92B0-55162D2D885E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73562DED-554D-A648-91A7-F795DD4A9329}" type="pres">
      <dgm:prSet presAssocID="{7EEDEE87-66D4-3343-9958-B802CA27D066}" presName="hierRoot2" presStyleCnt="0">
        <dgm:presLayoutVars>
          <dgm:hierBranch val="init"/>
        </dgm:presLayoutVars>
      </dgm:prSet>
      <dgm:spPr/>
    </dgm:pt>
    <dgm:pt modelId="{C9A9DDD7-CAE8-D247-94B5-A8C532DD1AD7}" type="pres">
      <dgm:prSet presAssocID="{7EEDEE87-66D4-3343-9958-B802CA27D066}" presName="rootComposite" presStyleCnt="0"/>
      <dgm:spPr/>
    </dgm:pt>
    <dgm:pt modelId="{6A1D4A4D-7045-EA47-BB4B-701118090909}" type="pres">
      <dgm:prSet presAssocID="{7EEDEE87-66D4-3343-9958-B802CA27D066}" presName="rootText" presStyleLbl="node2" presStyleIdx="2" presStyleCnt="3" custScaleX="12092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79FDC0-0D8C-244D-A7B9-0FABE1D0B56E}" type="pres">
      <dgm:prSet presAssocID="{7EEDEE87-66D4-3343-9958-B802CA27D066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49E918C-C0B7-954D-92AA-DF476904F4F4}" type="pres">
      <dgm:prSet presAssocID="{7EEDEE87-66D4-3343-9958-B802CA27D066}" presName="hierChild4" presStyleCnt="0"/>
      <dgm:spPr/>
    </dgm:pt>
    <dgm:pt modelId="{EF45F1B5-E2D5-9A41-A2DC-94612BC09DEC}" type="pres">
      <dgm:prSet presAssocID="{7EEDEE87-66D4-3343-9958-B802CA27D066}" presName="hierChild5" presStyleCnt="0"/>
      <dgm:spPr/>
    </dgm:pt>
    <dgm:pt modelId="{7FD8FAE8-4542-2B48-8794-308146BD08A7}" type="pres">
      <dgm:prSet presAssocID="{48B7A2DC-E8FF-1D43-9F85-5027D6A750B7}" presName="hierChild3" presStyleCnt="0"/>
      <dgm:spPr/>
    </dgm:pt>
  </dgm:ptLst>
  <dgm:cxnLst>
    <dgm:cxn modelId="{B4EB4274-2E89-6C45-8997-D6543C274B72}" type="presOf" srcId="{7EEDEE87-66D4-3343-9958-B802CA27D066}" destId="{6079FDC0-0D8C-244D-A7B9-0FABE1D0B56E}" srcOrd="1" destOrd="0" presId="urn:microsoft.com/office/officeart/2009/3/layout/HorizontalOrganizationChart#442"/>
    <dgm:cxn modelId="{BD7D91BB-212E-F648-AFFF-67427433B198}" srcId="{541B3879-EA88-C947-B53F-E94F02A53734}" destId="{48B7A2DC-E8FF-1D43-9F85-5027D6A750B7}" srcOrd="0" destOrd="0" parTransId="{78A0A8CD-223C-0743-AD37-FA84846FCDAF}" sibTransId="{14890E44-9DDC-6B46-944A-0C70D6F3924B}"/>
    <dgm:cxn modelId="{1545B602-B276-3A42-9EC6-BAEEAB976CB6}" srcId="{48B7A2DC-E8FF-1D43-9F85-5027D6A750B7}" destId="{E82A0DA6-F6FF-F04B-8B38-333370D15BDC}" srcOrd="1" destOrd="0" parTransId="{7F69FD76-8B4A-3E42-B883-24DE8E62EA59}" sibTransId="{55A5B76D-45A7-B948-A464-63337B4A1CE2}"/>
    <dgm:cxn modelId="{F8A58735-FE10-1A4A-92FA-3AFD71FCE62B}" type="presOf" srcId="{9A2E7933-13ED-444E-A9C3-E67289264F08}" destId="{4413D3CF-613F-6B45-9EDF-5F11E366AFD1}" srcOrd="1" destOrd="0" presId="urn:microsoft.com/office/officeart/2009/3/layout/HorizontalOrganizationChart#442"/>
    <dgm:cxn modelId="{A66C9B0A-5195-9540-8167-C1747248DE9E}" type="presOf" srcId="{7F69FD76-8B4A-3E42-B883-24DE8E62EA59}" destId="{51690C39-CC81-244F-848F-18750777EDE5}" srcOrd="0" destOrd="0" presId="urn:microsoft.com/office/officeart/2009/3/layout/HorizontalOrganizationChart#442"/>
    <dgm:cxn modelId="{38A3BA05-CE38-444D-8BFA-E3407464B710}" srcId="{48B7A2DC-E8FF-1D43-9F85-5027D6A750B7}" destId="{9A2E7933-13ED-444E-A9C3-E67289264F08}" srcOrd="0" destOrd="0" parTransId="{31EBDE20-1C6E-3141-93B8-3A4AE31B6418}" sibTransId="{07813B61-E1A7-FB47-8F46-7558C22FABF9}"/>
    <dgm:cxn modelId="{B55B4DD8-63B8-2545-94FF-57E73EA5D4D5}" type="presOf" srcId="{48B7A2DC-E8FF-1D43-9F85-5027D6A750B7}" destId="{91F0F2E7-934B-6A44-B293-1805FEB5AE7D}" srcOrd="0" destOrd="0" presId="urn:microsoft.com/office/officeart/2009/3/layout/HorizontalOrganizationChart#442"/>
    <dgm:cxn modelId="{8CD56F71-2CDA-ED4D-8F4B-77C7A4297BFC}" type="presOf" srcId="{F0553392-CC26-6140-92B0-55162D2D885E}" destId="{6B4C5A40-8E35-C946-8071-36C9ED43D30E}" srcOrd="0" destOrd="0" presId="urn:microsoft.com/office/officeart/2009/3/layout/HorizontalOrganizationChart#442"/>
    <dgm:cxn modelId="{20A49D60-1127-9E41-B276-3FEA7C43A9BF}" srcId="{48B7A2DC-E8FF-1D43-9F85-5027D6A750B7}" destId="{7EEDEE87-66D4-3343-9958-B802CA27D066}" srcOrd="2" destOrd="0" parTransId="{F0553392-CC26-6140-92B0-55162D2D885E}" sibTransId="{6122ED62-F58D-954A-B02B-D5A880AA61ED}"/>
    <dgm:cxn modelId="{AEBFAED5-3E9D-4748-A30C-3DDAC9CCBF85}" type="presOf" srcId="{9A2E7933-13ED-444E-A9C3-E67289264F08}" destId="{810E7735-9425-0A4D-922A-2382B3ED8169}" srcOrd="0" destOrd="0" presId="urn:microsoft.com/office/officeart/2009/3/layout/HorizontalOrganizationChart#442"/>
    <dgm:cxn modelId="{69DE316B-0292-7648-A9EE-344D2C3E1540}" type="presOf" srcId="{48B7A2DC-E8FF-1D43-9F85-5027D6A750B7}" destId="{20C467F0-6AA3-4744-A6F3-18874C67AD1B}" srcOrd="1" destOrd="0" presId="urn:microsoft.com/office/officeart/2009/3/layout/HorizontalOrganizationChart#442"/>
    <dgm:cxn modelId="{5553FC89-DEB1-F249-ADC9-6DDD985CFD00}" type="presOf" srcId="{7EEDEE87-66D4-3343-9958-B802CA27D066}" destId="{6A1D4A4D-7045-EA47-BB4B-701118090909}" srcOrd="0" destOrd="0" presId="urn:microsoft.com/office/officeart/2009/3/layout/HorizontalOrganizationChart#442"/>
    <dgm:cxn modelId="{CFC27CF1-800F-664F-8AFF-F183C1790336}" type="presOf" srcId="{E82A0DA6-F6FF-F04B-8B38-333370D15BDC}" destId="{3BD57B22-4C97-544D-83CA-A40EC21D3BFD}" srcOrd="0" destOrd="0" presId="urn:microsoft.com/office/officeart/2009/3/layout/HorizontalOrganizationChart#442"/>
    <dgm:cxn modelId="{CCBBB8FE-3505-A04E-A79B-D1AF56270FA8}" type="presOf" srcId="{31EBDE20-1C6E-3141-93B8-3A4AE31B6418}" destId="{8B66A53F-C082-B747-8E63-0FB53AB1031D}" srcOrd="0" destOrd="0" presId="urn:microsoft.com/office/officeart/2009/3/layout/HorizontalOrganizationChart#442"/>
    <dgm:cxn modelId="{EEFC027B-F7FA-E442-A925-D5159FEC255F}" type="presOf" srcId="{541B3879-EA88-C947-B53F-E94F02A53734}" destId="{0DEA1396-BCB3-7D47-8A43-1B33C6E231B8}" srcOrd="0" destOrd="0" presId="urn:microsoft.com/office/officeart/2009/3/layout/HorizontalOrganizationChart#442"/>
    <dgm:cxn modelId="{174E5986-2ADF-784B-9BDA-FB699E89E444}" type="presOf" srcId="{E82A0DA6-F6FF-F04B-8B38-333370D15BDC}" destId="{85AFED35-E262-B249-BDEA-CD1BC276E5C6}" srcOrd="1" destOrd="0" presId="urn:microsoft.com/office/officeart/2009/3/layout/HorizontalOrganizationChart#442"/>
    <dgm:cxn modelId="{EAE612B9-0B56-9C4A-9772-FD724EAE00CC}" type="presParOf" srcId="{0DEA1396-BCB3-7D47-8A43-1B33C6E231B8}" destId="{4EE062D8-B5DE-6A4E-A22F-7EE3E8D980D7}" srcOrd="0" destOrd="0" presId="urn:microsoft.com/office/officeart/2009/3/layout/HorizontalOrganizationChart#442"/>
    <dgm:cxn modelId="{09D8D605-C123-9C4F-9B45-50DAE82AD062}" type="presParOf" srcId="{4EE062D8-B5DE-6A4E-A22F-7EE3E8D980D7}" destId="{226E73EE-1EC7-1947-A52A-F4110D6DA2AA}" srcOrd="0" destOrd="0" presId="urn:microsoft.com/office/officeart/2009/3/layout/HorizontalOrganizationChart#442"/>
    <dgm:cxn modelId="{8208687C-5829-7A40-A2ED-BC8CDCBE1942}" type="presParOf" srcId="{226E73EE-1EC7-1947-A52A-F4110D6DA2AA}" destId="{91F0F2E7-934B-6A44-B293-1805FEB5AE7D}" srcOrd="0" destOrd="0" presId="urn:microsoft.com/office/officeart/2009/3/layout/HorizontalOrganizationChart#442"/>
    <dgm:cxn modelId="{50451D59-0600-D443-AC27-924EB11BA2AB}" type="presParOf" srcId="{226E73EE-1EC7-1947-A52A-F4110D6DA2AA}" destId="{20C467F0-6AA3-4744-A6F3-18874C67AD1B}" srcOrd="1" destOrd="0" presId="urn:microsoft.com/office/officeart/2009/3/layout/HorizontalOrganizationChart#442"/>
    <dgm:cxn modelId="{E5E5A9D7-51D8-9E44-8F61-B79626A4EE5B}" type="presParOf" srcId="{4EE062D8-B5DE-6A4E-A22F-7EE3E8D980D7}" destId="{0ED0832C-5584-3948-80CE-0EF32ECC94E7}" srcOrd="1" destOrd="0" presId="urn:microsoft.com/office/officeart/2009/3/layout/HorizontalOrganizationChart#442"/>
    <dgm:cxn modelId="{578FD260-E5E2-6845-8194-7BBBF41348D0}" type="presParOf" srcId="{0ED0832C-5584-3948-80CE-0EF32ECC94E7}" destId="{8B66A53F-C082-B747-8E63-0FB53AB1031D}" srcOrd="0" destOrd="0" presId="urn:microsoft.com/office/officeart/2009/3/layout/HorizontalOrganizationChart#442"/>
    <dgm:cxn modelId="{BE2345D7-26D8-8942-BDAA-3B4437A36869}" type="presParOf" srcId="{0ED0832C-5584-3948-80CE-0EF32ECC94E7}" destId="{70601153-50C8-0443-B9EE-796A1DF062D5}" srcOrd="1" destOrd="0" presId="urn:microsoft.com/office/officeart/2009/3/layout/HorizontalOrganizationChart#442"/>
    <dgm:cxn modelId="{4580BCE8-AA75-CD4C-8D70-8ECFBA963635}" type="presParOf" srcId="{70601153-50C8-0443-B9EE-796A1DF062D5}" destId="{D63B5A7D-6242-434F-A5B7-4F02D6BE05BF}" srcOrd="0" destOrd="0" presId="urn:microsoft.com/office/officeart/2009/3/layout/HorizontalOrganizationChart#442"/>
    <dgm:cxn modelId="{4B46C4DE-6BC4-2841-92A9-36127A4B3C27}" type="presParOf" srcId="{D63B5A7D-6242-434F-A5B7-4F02D6BE05BF}" destId="{810E7735-9425-0A4D-922A-2382B3ED8169}" srcOrd="0" destOrd="0" presId="urn:microsoft.com/office/officeart/2009/3/layout/HorizontalOrganizationChart#442"/>
    <dgm:cxn modelId="{23FA791D-19DE-1643-A6F2-2408571B6B4B}" type="presParOf" srcId="{D63B5A7D-6242-434F-A5B7-4F02D6BE05BF}" destId="{4413D3CF-613F-6B45-9EDF-5F11E366AFD1}" srcOrd="1" destOrd="0" presId="urn:microsoft.com/office/officeart/2009/3/layout/HorizontalOrganizationChart#442"/>
    <dgm:cxn modelId="{2911A480-7589-914C-8508-97D0A9E7CD5F}" type="presParOf" srcId="{70601153-50C8-0443-B9EE-796A1DF062D5}" destId="{38D1BD59-336B-2C4A-8D8F-6C9E56A65B0A}" srcOrd="1" destOrd="0" presId="urn:microsoft.com/office/officeart/2009/3/layout/HorizontalOrganizationChart#442"/>
    <dgm:cxn modelId="{54656380-C06E-1546-B6DE-C8E22C3F3475}" type="presParOf" srcId="{70601153-50C8-0443-B9EE-796A1DF062D5}" destId="{F9B8EA4B-6048-0B4D-A772-1F73BD6F46A3}" srcOrd="2" destOrd="0" presId="urn:microsoft.com/office/officeart/2009/3/layout/HorizontalOrganizationChart#442"/>
    <dgm:cxn modelId="{570B5033-353C-C74F-8DC4-AFE3E0A6BD1B}" type="presParOf" srcId="{0ED0832C-5584-3948-80CE-0EF32ECC94E7}" destId="{51690C39-CC81-244F-848F-18750777EDE5}" srcOrd="2" destOrd="0" presId="urn:microsoft.com/office/officeart/2009/3/layout/HorizontalOrganizationChart#442"/>
    <dgm:cxn modelId="{C4C7E28C-7940-CD4C-A8BB-9777068E8CD3}" type="presParOf" srcId="{0ED0832C-5584-3948-80CE-0EF32ECC94E7}" destId="{E748A9E4-1108-154C-B124-ECF057CC0DB5}" srcOrd="3" destOrd="0" presId="urn:microsoft.com/office/officeart/2009/3/layout/HorizontalOrganizationChart#442"/>
    <dgm:cxn modelId="{0A4CC5EA-C907-6743-A9E2-7277FEA17C14}" type="presParOf" srcId="{E748A9E4-1108-154C-B124-ECF057CC0DB5}" destId="{A79E19A8-A547-0C46-B902-00D2FA660914}" srcOrd="0" destOrd="0" presId="urn:microsoft.com/office/officeart/2009/3/layout/HorizontalOrganizationChart#442"/>
    <dgm:cxn modelId="{2F61A643-12F0-9543-9EA1-D39718E453D7}" type="presParOf" srcId="{A79E19A8-A547-0C46-B902-00D2FA660914}" destId="{3BD57B22-4C97-544D-83CA-A40EC21D3BFD}" srcOrd="0" destOrd="0" presId="urn:microsoft.com/office/officeart/2009/3/layout/HorizontalOrganizationChart#442"/>
    <dgm:cxn modelId="{7F3C5D70-40A0-3944-9A03-F319592CAB49}" type="presParOf" srcId="{A79E19A8-A547-0C46-B902-00D2FA660914}" destId="{85AFED35-E262-B249-BDEA-CD1BC276E5C6}" srcOrd="1" destOrd="0" presId="urn:microsoft.com/office/officeart/2009/3/layout/HorizontalOrganizationChart#442"/>
    <dgm:cxn modelId="{1198A747-A05C-B046-94E0-0F85E2E048CB}" type="presParOf" srcId="{E748A9E4-1108-154C-B124-ECF057CC0DB5}" destId="{34026AE3-F0BC-D148-8831-3B1AEC02F3E5}" srcOrd="1" destOrd="0" presId="urn:microsoft.com/office/officeart/2009/3/layout/HorizontalOrganizationChart#442"/>
    <dgm:cxn modelId="{8CCDE0E3-4FAB-3047-8332-CFA3E62DF5D0}" type="presParOf" srcId="{E748A9E4-1108-154C-B124-ECF057CC0DB5}" destId="{AF57628A-72EA-8040-BBF8-A41486213F4F}" srcOrd="2" destOrd="0" presId="urn:microsoft.com/office/officeart/2009/3/layout/HorizontalOrganizationChart#442"/>
    <dgm:cxn modelId="{BCBA5580-AA74-1C48-B9B6-4691974CC578}" type="presParOf" srcId="{0ED0832C-5584-3948-80CE-0EF32ECC94E7}" destId="{6B4C5A40-8E35-C946-8071-36C9ED43D30E}" srcOrd="4" destOrd="0" presId="urn:microsoft.com/office/officeart/2009/3/layout/HorizontalOrganizationChart#442"/>
    <dgm:cxn modelId="{A6DBD83B-0561-9F4B-94E5-12438BE1285E}" type="presParOf" srcId="{0ED0832C-5584-3948-80CE-0EF32ECC94E7}" destId="{73562DED-554D-A648-91A7-F795DD4A9329}" srcOrd="5" destOrd="0" presId="urn:microsoft.com/office/officeart/2009/3/layout/HorizontalOrganizationChart#442"/>
    <dgm:cxn modelId="{2F180B65-EE1A-0846-9186-B67360D41A67}" type="presParOf" srcId="{73562DED-554D-A648-91A7-F795DD4A9329}" destId="{C9A9DDD7-CAE8-D247-94B5-A8C532DD1AD7}" srcOrd="0" destOrd="0" presId="urn:microsoft.com/office/officeart/2009/3/layout/HorizontalOrganizationChart#442"/>
    <dgm:cxn modelId="{BB4FA537-60B9-B141-BD13-87205D32F01D}" type="presParOf" srcId="{C9A9DDD7-CAE8-D247-94B5-A8C532DD1AD7}" destId="{6A1D4A4D-7045-EA47-BB4B-701118090909}" srcOrd="0" destOrd="0" presId="urn:microsoft.com/office/officeart/2009/3/layout/HorizontalOrganizationChart#442"/>
    <dgm:cxn modelId="{745C39D8-F9C8-A248-96CB-06E7E13807D0}" type="presParOf" srcId="{C9A9DDD7-CAE8-D247-94B5-A8C532DD1AD7}" destId="{6079FDC0-0D8C-244D-A7B9-0FABE1D0B56E}" srcOrd="1" destOrd="0" presId="urn:microsoft.com/office/officeart/2009/3/layout/HorizontalOrganizationChart#442"/>
    <dgm:cxn modelId="{C305970D-9876-8945-A8D1-94201AE37223}" type="presParOf" srcId="{73562DED-554D-A648-91A7-F795DD4A9329}" destId="{B49E918C-C0B7-954D-92AA-DF476904F4F4}" srcOrd="1" destOrd="0" presId="urn:microsoft.com/office/officeart/2009/3/layout/HorizontalOrganizationChart#442"/>
    <dgm:cxn modelId="{70ED8EE9-DFEF-8D44-8C35-8882F7637773}" type="presParOf" srcId="{73562DED-554D-A648-91A7-F795DD4A9329}" destId="{EF45F1B5-E2D5-9A41-A2DC-94612BC09DEC}" srcOrd="2" destOrd="0" presId="urn:microsoft.com/office/officeart/2009/3/layout/HorizontalOrganizationChart#442"/>
    <dgm:cxn modelId="{58714218-F417-E544-A37F-FAC81A16F37D}" type="presParOf" srcId="{4EE062D8-B5DE-6A4E-A22F-7EE3E8D980D7}" destId="{7FD8FAE8-4542-2B48-8794-308146BD08A7}" srcOrd="2" destOrd="0" presId="urn:microsoft.com/office/officeart/2009/3/layout/HorizontalOrganizationChart#44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7785217" y="468292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7785217" y="424070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3E2FE-3055-7A49-B1AB-EFE2CEBEBD66}">
      <dsp:nvSpPr>
        <dsp:cNvPr id="0" name=""/>
        <dsp:cNvSpPr/>
      </dsp:nvSpPr>
      <dsp:spPr>
        <a:xfrm>
          <a:off x="3604652" y="2914045"/>
          <a:ext cx="411367" cy="1768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1768880"/>
              </a:lnTo>
              <a:lnTo>
                <a:pt x="411367" y="17688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8470473" y="291404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8470473" y="247182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07D5D-4375-CD46-ADA7-4D0F297E6237}">
      <dsp:nvSpPr>
        <dsp:cNvPr id="0" name=""/>
        <dsp:cNvSpPr/>
      </dsp:nvSpPr>
      <dsp:spPr>
        <a:xfrm>
          <a:off x="3604652" y="2868325"/>
          <a:ext cx="411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67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8535119" y="114516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8535119" y="70294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61377-3CD1-5644-BC9C-D486C688D325}">
      <dsp:nvSpPr>
        <dsp:cNvPr id="0" name=""/>
        <dsp:cNvSpPr/>
      </dsp:nvSpPr>
      <dsp:spPr>
        <a:xfrm>
          <a:off x="3604652" y="1145164"/>
          <a:ext cx="411367" cy="1768880"/>
        </a:xfrm>
        <a:custGeom>
          <a:avLst/>
          <a:gdLst/>
          <a:ahLst/>
          <a:cxnLst/>
          <a:rect l="0" t="0" r="0" b="0"/>
          <a:pathLst>
            <a:path>
              <a:moveTo>
                <a:pt x="0" y="1768880"/>
              </a:moveTo>
              <a:lnTo>
                <a:pt x="205683" y="176888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E444F-7496-DF46-AD96-9E2606205E8A}">
      <dsp:nvSpPr>
        <dsp:cNvPr id="0" name=""/>
        <dsp:cNvSpPr/>
      </dsp:nvSpPr>
      <dsp:spPr>
        <a:xfrm>
          <a:off x="250" y="2600377"/>
          <a:ext cx="3604402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5-</a:t>
          </a:r>
          <a:r>
            <a:rPr lang="zh-CN" altLang="en-US" sz="2200" kern="1200" dirty="0" smtClean="0"/>
            <a:t>资本主义发展的历史进程</a:t>
          </a:r>
          <a:endParaRPr lang="zh-CN" altLang="en-US" sz="2200" kern="1200" dirty="0"/>
        </a:p>
      </dsp:txBody>
      <dsp:txXfrm>
        <a:off x="250" y="2600377"/>
        <a:ext cx="3604402" cy="627335"/>
      </dsp:txXfrm>
    </dsp:sp>
    <dsp:sp modelId="{52050F0B-1F6E-854E-87C9-C890CF111DDA}">
      <dsp:nvSpPr>
        <dsp:cNvPr id="0" name=""/>
        <dsp:cNvSpPr/>
      </dsp:nvSpPr>
      <dsp:spPr>
        <a:xfrm>
          <a:off x="4016020" y="831496"/>
          <a:ext cx="4519099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1.</a:t>
          </a:r>
          <a:r>
            <a:rPr lang="zh-CN" altLang="en-US" sz="2200" kern="1200" dirty="0" smtClean="0"/>
            <a:t>从自由竞争资本主义到垄断资本主义</a:t>
          </a:r>
          <a:endParaRPr lang="zh-CN" altLang="en-US" sz="2200" kern="1200" dirty="0"/>
        </a:p>
      </dsp:txBody>
      <dsp:txXfrm>
        <a:off x="4016020" y="831496"/>
        <a:ext cx="4519099" cy="627335"/>
      </dsp:txXfrm>
    </dsp:sp>
    <dsp:sp modelId="{28523F13-4A5F-574D-A101-FF0A3CA68BFE}">
      <dsp:nvSpPr>
        <dsp:cNvPr id="0" name=""/>
        <dsp:cNvSpPr/>
      </dsp:nvSpPr>
      <dsp:spPr>
        <a:xfrm>
          <a:off x="8946487" y="389276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经济</a:t>
          </a:r>
          <a:endParaRPr lang="zh-CN" altLang="en-US" sz="2200" kern="1200" dirty="0"/>
        </a:p>
      </dsp:txBody>
      <dsp:txXfrm>
        <a:off x="8946487" y="389276"/>
        <a:ext cx="2056837" cy="627335"/>
      </dsp:txXfrm>
    </dsp:sp>
    <dsp:sp modelId="{1831D48B-0653-0E48-AC34-42B085FD0335}">
      <dsp:nvSpPr>
        <dsp:cNvPr id="0" name=""/>
        <dsp:cNvSpPr/>
      </dsp:nvSpPr>
      <dsp:spPr>
        <a:xfrm>
          <a:off x="8946487" y="1273716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政治</a:t>
          </a:r>
          <a:endParaRPr lang="zh-CN" altLang="en-US" sz="2200" kern="1200" dirty="0"/>
        </a:p>
      </dsp:txBody>
      <dsp:txXfrm>
        <a:off x="8946487" y="1273716"/>
        <a:ext cx="2056837" cy="627335"/>
      </dsp:txXfrm>
    </dsp:sp>
    <dsp:sp modelId="{698CE1BE-2AD4-C340-9D6C-B04E1586330E}">
      <dsp:nvSpPr>
        <dsp:cNvPr id="0" name=""/>
        <dsp:cNvSpPr/>
      </dsp:nvSpPr>
      <dsp:spPr>
        <a:xfrm>
          <a:off x="4016020" y="2600377"/>
          <a:ext cx="4454452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2.</a:t>
          </a:r>
          <a:r>
            <a:rPr lang="zh-CN" altLang="en-US" sz="2200" kern="1200" dirty="0" smtClean="0"/>
            <a:t>经济全球化和当代资本主义新变化</a:t>
          </a:r>
          <a:endParaRPr lang="zh-CN" altLang="en-US" sz="2200" kern="1200" dirty="0"/>
        </a:p>
      </dsp:txBody>
      <dsp:txXfrm>
        <a:off x="4016020" y="2600377"/>
        <a:ext cx="4454452" cy="627335"/>
      </dsp:txXfrm>
    </dsp:sp>
    <dsp:sp modelId="{85D42B87-EE01-B543-849A-C3C3CD767EB3}">
      <dsp:nvSpPr>
        <dsp:cNvPr id="0" name=""/>
        <dsp:cNvSpPr/>
      </dsp:nvSpPr>
      <dsp:spPr>
        <a:xfrm>
          <a:off x="8881841" y="2158157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经济全球化</a:t>
          </a:r>
        </a:p>
      </dsp:txBody>
      <dsp:txXfrm>
        <a:off x="8881841" y="2158157"/>
        <a:ext cx="2056837" cy="627335"/>
      </dsp:txXfrm>
    </dsp:sp>
    <dsp:sp modelId="{A42DE166-9DDB-6A42-9B9E-5C5A16BADC27}">
      <dsp:nvSpPr>
        <dsp:cNvPr id="0" name=""/>
        <dsp:cNvSpPr/>
      </dsp:nvSpPr>
      <dsp:spPr>
        <a:xfrm>
          <a:off x="8881841" y="3042597"/>
          <a:ext cx="26785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当代资本主义新变化</a:t>
          </a:r>
        </a:p>
      </dsp:txBody>
      <dsp:txXfrm>
        <a:off x="8881841" y="3042597"/>
        <a:ext cx="2678537" cy="627335"/>
      </dsp:txXfrm>
    </dsp:sp>
    <dsp:sp modelId="{EB9162CA-2F87-8942-ACEB-7D7B46E0BD52}">
      <dsp:nvSpPr>
        <dsp:cNvPr id="0" name=""/>
        <dsp:cNvSpPr/>
      </dsp:nvSpPr>
      <dsp:spPr>
        <a:xfrm>
          <a:off x="4016020" y="4369257"/>
          <a:ext cx="3769196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3.</a:t>
          </a:r>
          <a:r>
            <a:rPr lang="zh-CN" altLang="en-US" sz="2200" kern="1200" dirty="0" smtClean="0"/>
            <a:t>资本主义历史地位和发展趋势</a:t>
          </a:r>
          <a:endParaRPr lang="zh-CN" altLang="en-US" sz="2200" kern="1200" dirty="0"/>
        </a:p>
      </dsp:txBody>
      <dsp:txXfrm>
        <a:off x="4016020" y="4369257"/>
        <a:ext cx="3769196" cy="627335"/>
      </dsp:txXfrm>
    </dsp:sp>
    <dsp:sp modelId="{01E5E413-1ACA-494B-BE7A-8713F3152CCE}">
      <dsp:nvSpPr>
        <dsp:cNvPr id="0" name=""/>
        <dsp:cNvSpPr/>
      </dsp:nvSpPr>
      <dsp:spPr>
        <a:xfrm>
          <a:off x="8196584" y="3927037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历史地位</a:t>
          </a:r>
          <a:endParaRPr lang="zh-CN" altLang="en-US" sz="2200" kern="1200" dirty="0"/>
        </a:p>
      </dsp:txBody>
      <dsp:txXfrm>
        <a:off x="8196584" y="3927037"/>
        <a:ext cx="2056837" cy="627335"/>
      </dsp:txXfrm>
    </dsp:sp>
    <dsp:sp modelId="{750D20D2-3790-A44B-B8BF-99C4AFE9B85B}">
      <dsp:nvSpPr>
        <dsp:cNvPr id="0" name=""/>
        <dsp:cNvSpPr/>
      </dsp:nvSpPr>
      <dsp:spPr>
        <a:xfrm>
          <a:off x="8196584" y="4811478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必然性和长期性</a:t>
          </a:r>
          <a:endParaRPr lang="zh-CN" altLang="en-US" sz="2200" kern="1200" dirty="0"/>
        </a:p>
      </dsp:txBody>
      <dsp:txXfrm>
        <a:off x="8196584" y="4811478"/>
        <a:ext cx="2056837" cy="6273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自由竞争到垄断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金融资本和金融寡头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自由竞争到垄断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金融资本和金融寡头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自由竞争到垄断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金融资本和金融寡头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自由竞争到垄断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金融资本和金融寡头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垄断利润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1108699"/>
        <a:ext cx="1558169" cy="39302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EC6D2E-A1A0-4647-9198-674E32D4EDCD}">
      <dsp:nvSpPr>
        <dsp:cNvPr id="0" name=""/>
        <dsp:cNvSpPr/>
      </dsp:nvSpPr>
      <dsp:spPr>
        <a:xfrm>
          <a:off x="2829704" y="3429426"/>
          <a:ext cx="565608" cy="608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2804" y="0"/>
              </a:lnTo>
              <a:lnTo>
                <a:pt x="282804" y="608028"/>
              </a:lnTo>
              <a:lnTo>
                <a:pt x="565608" y="60802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C5A40-8E35-C946-8071-36C9ED43D30E}">
      <dsp:nvSpPr>
        <dsp:cNvPr id="0" name=""/>
        <dsp:cNvSpPr/>
      </dsp:nvSpPr>
      <dsp:spPr>
        <a:xfrm>
          <a:off x="6223352" y="2821398"/>
          <a:ext cx="565608" cy="1216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2804" y="0"/>
              </a:lnTo>
              <a:lnTo>
                <a:pt x="282804" y="1216057"/>
              </a:lnTo>
              <a:lnTo>
                <a:pt x="565608" y="121605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6223352" y="2775678"/>
          <a:ext cx="56560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5608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6223352" y="1605340"/>
          <a:ext cx="565608" cy="1216057"/>
        </a:xfrm>
        <a:custGeom>
          <a:avLst/>
          <a:gdLst/>
          <a:ahLst/>
          <a:cxnLst/>
          <a:rect l="0" t="0" r="0" b="0"/>
          <a:pathLst>
            <a:path>
              <a:moveTo>
                <a:pt x="0" y="1216057"/>
              </a:moveTo>
              <a:lnTo>
                <a:pt x="282804" y="1216057"/>
              </a:lnTo>
              <a:lnTo>
                <a:pt x="282804" y="0"/>
              </a:lnTo>
              <a:lnTo>
                <a:pt x="565608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2829704" y="2821398"/>
          <a:ext cx="565608" cy="608028"/>
        </a:xfrm>
        <a:custGeom>
          <a:avLst/>
          <a:gdLst/>
          <a:ahLst/>
          <a:cxnLst/>
          <a:rect l="0" t="0" r="0" b="0"/>
          <a:pathLst>
            <a:path>
              <a:moveTo>
                <a:pt x="0" y="608028"/>
              </a:moveTo>
              <a:lnTo>
                <a:pt x="282804" y="608028"/>
              </a:lnTo>
              <a:lnTo>
                <a:pt x="282804" y="0"/>
              </a:lnTo>
              <a:lnTo>
                <a:pt x="565608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5255-6777-F94D-9176-0ACB249C83F2}">
      <dsp:nvSpPr>
        <dsp:cNvPr id="0" name=""/>
        <dsp:cNvSpPr/>
      </dsp:nvSpPr>
      <dsp:spPr>
        <a:xfrm>
          <a:off x="1664" y="2998150"/>
          <a:ext cx="2828040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1.</a:t>
          </a:r>
          <a:r>
            <a:rPr lang="zh-CN" altLang="en-US" sz="2400" kern="1200" dirty="0" smtClean="0"/>
            <a:t>从自由竞争资本主义到垄断资本主义</a:t>
          </a:r>
          <a:endParaRPr lang="zh-CN" altLang="en-US" sz="2400" kern="1200" dirty="0"/>
        </a:p>
      </dsp:txBody>
      <dsp:txXfrm>
        <a:off x="1664" y="2998150"/>
        <a:ext cx="2828040" cy="862552"/>
      </dsp:txXfrm>
    </dsp:sp>
    <dsp:sp modelId="{28523F13-4A5F-574D-A101-FF0A3CA68BFE}">
      <dsp:nvSpPr>
        <dsp:cNvPr id="0" name=""/>
        <dsp:cNvSpPr/>
      </dsp:nvSpPr>
      <dsp:spPr>
        <a:xfrm>
          <a:off x="3395312" y="2390121"/>
          <a:ext cx="2828040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经济</a:t>
          </a:r>
          <a:endParaRPr lang="zh-CN" altLang="en-US" sz="2400" kern="1200" dirty="0"/>
        </a:p>
      </dsp:txBody>
      <dsp:txXfrm>
        <a:off x="3395312" y="2390121"/>
        <a:ext cx="2828040" cy="862552"/>
      </dsp:txXfrm>
    </dsp:sp>
    <dsp:sp modelId="{810E7735-9425-0A4D-922A-2382B3ED8169}">
      <dsp:nvSpPr>
        <dsp:cNvPr id="0" name=""/>
        <dsp:cNvSpPr/>
      </dsp:nvSpPr>
      <dsp:spPr>
        <a:xfrm>
          <a:off x="6788960" y="1174064"/>
          <a:ext cx="3692317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自由竞争到垄断</a:t>
          </a:r>
          <a:endParaRPr lang="zh-CN" altLang="en-US" sz="2400" kern="1200" dirty="0"/>
        </a:p>
      </dsp:txBody>
      <dsp:txXfrm>
        <a:off x="6788960" y="1174064"/>
        <a:ext cx="3692317" cy="862552"/>
      </dsp:txXfrm>
    </dsp:sp>
    <dsp:sp modelId="{3BD57B22-4C97-544D-83CA-A40EC21D3BFD}">
      <dsp:nvSpPr>
        <dsp:cNvPr id="0" name=""/>
        <dsp:cNvSpPr/>
      </dsp:nvSpPr>
      <dsp:spPr>
        <a:xfrm>
          <a:off x="6788960" y="2390121"/>
          <a:ext cx="3632956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金融资本和金融寡头</a:t>
          </a:r>
          <a:endParaRPr lang="zh-CN" altLang="en-US" sz="2400" kern="1200" dirty="0"/>
        </a:p>
      </dsp:txBody>
      <dsp:txXfrm>
        <a:off x="6788960" y="2390121"/>
        <a:ext cx="3632956" cy="862552"/>
      </dsp:txXfrm>
    </dsp:sp>
    <dsp:sp modelId="{6A1D4A4D-7045-EA47-BB4B-701118090909}">
      <dsp:nvSpPr>
        <dsp:cNvPr id="0" name=""/>
        <dsp:cNvSpPr/>
      </dsp:nvSpPr>
      <dsp:spPr>
        <a:xfrm>
          <a:off x="6788960" y="3606179"/>
          <a:ext cx="3419666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垄断利润</a:t>
          </a:r>
          <a:endParaRPr lang="zh-CN" altLang="en-US" sz="2400" kern="1200" dirty="0"/>
        </a:p>
      </dsp:txBody>
      <dsp:txXfrm>
        <a:off x="6788960" y="3606179"/>
        <a:ext cx="3419666" cy="862552"/>
      </dsp:txXfrm>
    </dsp:sp>
    <dsp:sp modelId="{1831D48B-0653-0E48-AC34-42B085FD0335}">
      <dsp:nvSpPr>
        <dsp:cNvPr id="0" name=""/>
        <dsp:cNvSpPr/>
      </dsp:nvSpPr>
      <dsp:spPr>
        <a:xfrm>
          <a:off x="3395312" y="3606179"/>
          <a:ext cx="2828040" cy="86255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政治</a:t>
          </a:r>
          <a:endParaRPr lang="zh-CN" altLang="en-US" sz="2400" kern="1200" dirty="0"/>
        </a:p>
      </dsp:txBody>
      <dsp:txXfrm>
        <a:off x="3395312" y="3606179"/>
        <a:ext cx="2828040" cy="862552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产生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原因</a:t>
          </a:r>
          <a:endParaRPr lang="zh-CN" altLang="en-US" sz="1100" kern="1200" dirty="0"/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6586949" y="4705069"/>
          <a:ext cx="567553" cy="6101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76" y="0"/>
              </a:lnTo>
              <a:lnTo>
                <a:pt x="283776" y="610120"/>
              </a:lnTo>
              <a:lnTo>
                <a:pt x="567553" y="6101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6586949" y="4094949"/>
          <a:ext cx="567553" cy="610120"/>
        </a:xfrm>
        <a:custGeom>
          <a:avLst/>
          <a:gdLst/>
          <a:ahLst/>
          <a:cxnLst/>
          <a:rect l="0" t="0" r="0" b="0"/>
          <a:pathLst>
            <a:path>
              <a:moveTo>
                <a:pt x="0" y="610120"/>
              </a:moveTo>
              <a:lnTo>
                <a:pt x="283776" y="610120"/>
              </a:lnTo>
              <a:lnTo>
                <a:pt x="283776" y="0"/>
              </a:lnTo>
              <a:lnTo>
                <a:pt x="5675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3181625" y="3179768"/>
          <a:ext cx="567553" cy="1525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76" y="0"/>
              </a:lnTo>
              <a:lnTo>
                <a:pt x="283776" y="1525301"/>
              </a:lnTo>
              <a:lnTo>
                <a:pt x="567553" y="152530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C5A40-8E35-C946-8071-36C9ED43D30E}">
      <dsp:nvSpPr>
        <dsp:cNvPr id="0" name=""/>
        <dsp:cNvSpPr/>
      </dsp:nvSpPr>
      <dsp:spPr>
        <a:xfrm>
          <a:off x="6586949" y="1654466"/>
          <a:ext cx="567553" cy="12202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3776" y="0"/>
              </a:lnTo>
              <a:lnTo>
                <a:pt x="283776" y="1220241"/>
              </a:lnTo>
              <a:lnTo>
                <a:pt x="567553" y="1220241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6586949" y="1608746"/>
          <a:ext cx="5675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675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6586949" y="434225"/>
          <a:ext cx="567553" cy="1220241"/>
        </a:xfrm>
        <a:custGeom>
          <a:avLst/>
          <a:gdLst/>
          <a:ahLst/>
          <a:cxnLst/>
          <a:rect l="0" t="0" r="0" b="0"/>
          <a:pathLst>
            <a:path>
              <a:moveTo>
                <a:pt x="0" y="1220241"/>
              </a:moveTo>
              <a:lnTo>
                <a:pt x="283776" y="1220241"/>
              </a:lnTo>
              <a:lnTo>
                <a:pt x="283776" y="0"/>
              </a:lnTo>
              <a:lnTo>
                <a:pt x="5675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3181625" y="1654466"/>
          <a:ext cx="567553" cy="1525301"/>
        </a:xfrm>
        <a:custGeom>
          <a:avLst/>
          <a:gdLst/>
          <a:ahLst/>
          <a:cxnLst/>
          <a:rect l="0" t="0" r="0" b="0"/>
          <a:pathLst>
            <a:path>
              <a:moveTo>
                <a:pt x="0" y="1525301"/>
              </a:moveTo>
              <a:lnTo>
                <a:pt x="283776" y="1525301"/>
              </a:lnTo>
              <a:lnTo>
                <a:pt x="283776" y="0"/>
              </a:lnTo>
              <a:lnTo>
                <a:pt x="5675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5255-6777-F94D-9176-0ACB249C83F2}">
      <dsp:nvSpPr>
        <dsp:cNvPr id="0" name=""/>
        <dsp:cNvSpPr/>
      </dsp:nvSpPr>
      <dsp:spPr>
        <a:xfrm>
          <a:off x="343855" y="2747008"/>
          <a:ext cx="2837769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1.</a:t>
          </a:r>
          <a:r>
            <a:rPr lang="zh-CN" altLang="en-US" sz="2400" kern="1200" dirty="0" smtClean="0"/>
            <a:t>从自由竞争资本主义到垄断资本主义</a:t>
          </a:r>
          <a:endParaRPr lang="zh-CN" altLang="en-US" sz="2400" kern="1200" dirty="0"/>
        </a:p>
      </dsp:txBody>
      <dsp:txXfrm>
        <a:off x="343855" y="2747008"/>
        <a:ext cx="2837769" cy="865519"/>
      </dsp:txXfrm>
    </dsp:sp>
    <dsp:sp modelId="{28523F13-4A5F-574D-A101-FF0A3CA68BFE}">
      <dsp:nvSpPr>
        <dsp:cNvPr id="0" name=""/>
        <dsp:cNvSpPr/>
      </dsp:nvSpPr>
      <dsp:spPr>
        <a:xfrm>
          <a:off x="3749179" y="1221707"/>
          <a:ext cx="2837769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经济</a:t>
          </a:r>
          <a:endParaRPr lang="zh-CN" altLang="en-US" sz="2400" kern="1200" dirty="0"/>
        </a:p>
      </dsp:txBody>
      <dsp:txXfrm>
        <a:off x="3749179" y="1221707"/>
        <a:ext cx="2837769" cy="865519"/>
      </dsp:txXfrm>
    </dsp:sp>
    <dsp:sp modelId="{810E7735-9425-0A4D-922A-2382B3ED8169}">
      <dsp:nvSpPr>
        <dsp:cNvPr id="0" name=""/>
        <dsp:cNvSpPr/>
      </dsp:nvSpPr>
      <dsp:spPr>
        <a:xfrm>
          <a:off x="7154503" y="1465"/>
          <a:ext cx="3705020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自由竞争到垄断</a:t>
          </a:r>
          <a:endParaRPr lang="zh-CN" altLang="en-US" sz="2400" kern="1200" dirty="0"/>
        </a:p>
      </dsp:txBody>
      <dsp:txXfrm>
        <a:off x="7154503" y="1465"/>
        <a:ext cx="3705020" cy="865519"/>
      </dsp:txXfrm>
    </dsp:sp>
    <dsp:sp modelId="{3BD57B22-4C97-544D-83CA-A40EC21D3BFD}">
      <dsp:nvSpPr>
        <dsp:cNvPr id="0" name=""/>
        <dsp:cNvSpPr/>
      </dsp:nvSpPr>
      <dsp:spPr>
        <a:xfrm>
          <a:off x="7154503" y="1221707"/>
          <a:ext cx="3654480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金融资本和金融寡头</a:t>
          </a:r>
          <a:endParaRPr lang="zh-CN" altLang="en-US" sz="2400" kern="1200" dirty="0"/>
        </a:p>
      </dsp:txBody>
      <dsp:txXfrm>
        <a:off x="7154503" y="1221707"/>
        <a:ext cx="3654480" cy="865519"/>
      </dsp:txXfrm>
    </dsp:sp>
    <dsp:sp modelId="{6A1D4A4D-7045-EA47-BB4B-701118090909}">
      <dsp:nvSpPr>
        <dsp:cNvPr id="0" name=""/>
        <dsp:cNvSpPr/>
      </dsp:nvSpPr>
      <dsp:spPr>
        <a:xfrm>
          <a:off x="7154503" y="2441948"/>
          <a:ext cx="3599058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垄断利润</a:t>
          </a:r>
          <a:endParaRPr lang="zh-CN" altLang="en-US" sz="2400" kern="1200" dirty="0"/>
        </a:p>
      </dsp:txBody>
      <dsp:txXfrm>
        <a:off x="7154503" y="2441948"/>
        <a:ext cx="3599058" cy="865519"/>
      </dsp:txXfrm>
    </dsp:sp>
    <dsp:sp modelId="{1831D48B-0653-0E48-AC34-42B085FD0335}">
      <dsp:nvSpPr>
        <dsp:cNvPr id="0" name=""/>
        <dsp:cNvSpPr/>
      </dsp:nvSpPr>
      <dsp:spPr>
        <a:xfrm>
          <a:off x="3749179" y="4272309"/>
          <a:ext cx="2837769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政治</a:t>
          </a:r>
          <a:endParaRPr lang="zh-CN" altLang="en-US" sz="2400" kern="1200" dirty="0"/>
        </a:p>
      </dsp:txBody>
      <dsp:txXfrm>
        <a:off x="3749179" y="4272309"/>
        <a:ext cx="2837769" cy="865519"/>
      </dsp:txXfrm>
    </dsp:sp>
    <dsp:sp modelId="{8F131D9B-59CE-8F4E-A033-780A8CACD6BE}">
      <dsp:nvSpPr>
        <dsp:cNvPr id="0" name=""/>
        <dsp:cNvSpPr/>
      </dsp:nvSpPr>
      <dsp:spPr>
        <a:xfrm>
          <a:off x="7154503" y="3662189"/>
          <a:ext cx="2837769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国内：国家垄断</a:t>
          </a:r>
          <a:endParaRPr lang="zh-CN" altLang="en-US" sz="2400" kern="1200" dirty="0"/>
        </a:p>
      </dsp:txBody>
      <dsp:txXfrm>
        <a:off x="7154503" y="3662189"/>
        <a:ext cx="2837769" cy="865519"/>
      </dsp:txXfrm>
    </dsp:sp>
    <dsp:sp modelId="{EA8720FF-3D29-EE4F-84E4-C6A5F592781F}">
      <dsp:nvSpPr>
        <dsp:cNvPr id="0" name=""/>
        <dsp:cNvSpPr/>
      </dsp:nvSpPr>
      <dsp:spPr>
        <a:xfrm>
          <a:off x="7154503" y="4882430"/>
          <a:ext cx="2837769" cy="8655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国外：资本输出</a:t>
          </a:r>
          <a:endParaRPr lang="zh-CN" altLang="en-US" sz="2400" kern="1200" dirty="0"/>
        </a:p>
      </dsp:txBody>
      <dsp:txXfrm>
        <a:off x="7154503" y="4882430"/>
        <a:ext cx="2837769" cy="865519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宏观调控</a:t>
          </a:r>
          <a:endParaRPr lang="zh-CN" altLang="en-US" sz="1100" kern="1200" dirty="0"/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原因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宏观调控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原因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宏观调控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原因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宏观调控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053805" y="1177159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226262"/>
              </a:lnTo>
              <a:lnTo>
                <a:pt x="210476" y="22626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F4A4AD-7429-4D4E-B030-D6FC49C598DB}">
      <dsp:nvSpPr>
        <dsp:cNvPr id="0" name=""/>
        <dsp:cNvSpPr/>
      </dsp:nvSpPr>
      <dsp:spPr>
        <a:xfrm>
          <a:off x="2316666" y="950896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5238" y="0"/>
              </a:lnTo>
              <a:lnTo>
                <a:pt x="105238" y="452525"/>
              </a:lnTo>
              <a:lnTo>
                <a:pt x="210476" y="45252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DC49C-B90D-3848-BA1F-3DF6F6B706AC}">
      <dsp:nvSpPr>
        <dsp:cNvPr id="0" name=""/>
        <dsp:cNvSpPr/>
      </dsp:nvSpPr>
      <dsp:spPr>
        <a:xfrm>
          <a:off x="2316666" y="905176"/>
          <a:ext cx="21047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10476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B5C27A-2386-6A42-846D-AF903321D20E}">
      <dsp:nvSpPr>
        <dsp:cNvPr id="0" name=""/>
        <dsp:cNvSpPr/>
      </dsp:nvSpPr>
      <dsp:spPr>
        <a:xfrm>
          <a:off x="2316666" y="498371"/>
          <a:ext cx="210476" cy="452525"/>
        </a:xfrm>
        <a:custGeom>
          <a:avLst/>
          <a:gdLst/>
          <a:ahLst/>
          <a:cxnLst/>
          <a:rect l="0" t="0" r="0" b="0"/>
          <a:pathLst>
            <a:path>
              <a:moveTo>
                <a:pt x="0" y="452525"/>
              </a:moveTo>
              <a:lnTo>
                <a:pt x="105238" y="452525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053805" y="950896"/>
          <a:ext cx="210476" cy="226262"/>
        </a:xfrm>
        <a:custGeom>
          <a:avLst/>
          <a:gdLst/>
          <a:ahLst/>
          <a:cxnLst/>
          <a:rect l="0" t="0" r="0" b="0"/>
          <a:pathLst>
            <a:path>
              <a:moveTo>
                <a:pt x="0" y="226262"/>
              </a:moveTo>
              <a:lnTo>
                <a:pt x="105238" y="226262"/>
              </a:lnTo>
              <a:lnTo>
                <a:pt x="105238" y="0"/>
              </a:lnTo>
              <a:lnTo>
                <a:pt x="21047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420" y="1016671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政治</a:t>
          </a:r>
          <a:endParaRPr lang="zh-CN" altLang="en-US" sz="1100" kern="1200" dirty="0"/>
        </a:p>
      </dsp:txBody>
      <dsp:txXfrm>
        <a:off x="1420" y="1016671"/>
        <a:ext cx="1052384" cy="320977"/>
      </dsp:txXfrm>
    </dsp:sp>
    <dsp:sp modelId="{8F131D9B-59CE-8F4E-A033-780A8CACD6BE}">
      <dsp:nvSpPr>
        <dsp:cNvPr id="0" name=""/>
        <dsp:cNvSpPr/>
      </dsp:nvSpPr>
      <dsp:spPr>
        <a:xfrm>
          <a:off x="1264282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国内：国家垄断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1264282" y="790408"/>
        <a:ext cx="1052384" cy="320977"/>
      </dsp:txXfrm>
    </dsp:sp>
    <dsp:sp modelId="{78513C9F-7BEE-1A4B-BCCE-7BB360041889}">
      <dsp:nvSpPr>
        <dsp:cNvPr id="0" name=""/>
        <dsp:cNvSpPr/>
      </dsp:nvSpPr>
      <dsp:spPr>
        <a:xfrm>
          <a:off x="2527143" y="337882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产生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337882"/>
        <a:ext cx="1052384" cy="320977"/>
      </dsp:txXfrm>
    </dsp:sp>
    <dsp:sp modelId="{4CC86D0E-1708-0344-B27F-922E75EF3284}">
      <dsp:nvSpPr>
        <dsp:cNvPr id="0" name=""/>
        <dsp:cNvSpPr/>
      </dsp:nvSpPr>
      <dsp:spPr>
        <a:xfrm>
          <a:off x="2527143" y="790408"/>
          <a:ext cx="1052384" cy="32097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原因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2527143" y="790408"/>
        <a:ext cx="1052384" cy="320977"/>
      </dsp:txXfrm>
    </dsp:sp>
    <dsp:sp modelId="{82D85DF7-4193-E942-90D9-DCED4868E37E}">
      <dsp:nvSpPr>
        <dsp:cNvPr id="0" name=""/>
        <dsp:cNvSpPr/>
      </dsp:nvSpPr>
      <dsp:spPr>
        <a:xfrm>
          <a:off x="2527143" y="1242933"/>
          <a:ext cx="1052384" cy="32097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宏观调控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2527143" y="1242933"/>
        <a:ext cx="1052384" cy="320977"/>
      </dsp:txXfrm>
    </dsp:sp>
    <dsp:sp modelId="{EA8720FF-3D29-EE4F-84E4-C6A5F592781F}">
      <dsp:nvSpPr>
        <dsp:cNvPr id="0" name=""/>
        <dsp:cNvSpPr/>
      </dsp:nvSpPr>
      <dsp:spPr>
        <a:xfrm>
          <a:off x="1264282" y="1242933"/>
          <a:ext cx="1052384" cy="32097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国外：资本输出</a:t>
          </a:r>
          <a:endParaRPr lang="zh-CN" altLang="en-US" sz="1100" kern="1200" dirty="0"/>
        </a:p>
      </dsp:txBody>
      <dsp:txXfrm>
        <a:off x="1264282" y="1242933"/>
        <a:ext cx="1052384" cy="3209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5533962" y="3855801"/>
          <a:ext cx="328499" cy="35313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249" y="0"/>
              </a:lnTo>
              <a:lnTo>
                <a:pt x="164249" y="353136"/>
              </a:lnTo>
              <a:lnTo>
                <a:pt x="328499" y="35313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5533962" y="3502664"/>
          <a:ext cx="328499" cy="353136"/>
        </a:xfrm>
        <a:custGeom>
          <a:avLst/>
          <a:gdLst/>
          <a:ahLst/>
          <a:cxnLst/>
          <a:rect l="0" t="0" r="0" b="0"/>
          <a:pathLst>
            <a:path>
              <a:moveTo>
                <a:pt x="0" y="353136"/>
              </a:moveTo>
              <a:lnTo>
                <a:pt x="164249" y="353136"/>
              </a:lnTo>
              <a:lnTo>
                <a:pt x="164249" y="0"/>
              </a:lnTo>
              <a:lnTo>
                <a:pt x="32849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3670452" y="2972959"/>
          <a:ext cx="328499" cy="88284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249" y="0"/>
              </a:lnTo>
              <a:lnTo>
                <a:pt x="164249" y="882841"/>
              </a:lnTo>
              <a:lnTo>
                <a:pt x="328499" y="882841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C5A40-8E35-C946-8071-36C9ED43D30E}">
      <dsp:nvSpPr>
        <dsp:cNvPr id="0" name=""/>
        <dsp:cNvSpPr/>
      </dsp:nvSpPr>
      <dsp:spPr>
        <a:xfrm>
          <a:off x="5907449" y="2090118"/>
          <a:ext cx="328499" cy="706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4249" y="0"/>
              </a:lnTo>
              <a:lnTo>
                <a:pt x="164249" y="706273"/>
              </a:lnTo>
              <a:lnTo>
                <a:pt x="328499" y="70627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5907449" y="2044398"/>
          <a:ext cx="3284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8499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5907449" y="1383845"/>
          <a:ext cx="328499" cy="706273"/>
        </a:xfrm>
        <a:custGeom>
          <a:avLst/>
          <a:gdLst/>
          <a:ahLst/>
          <a:cxnLst/>
          <a:rect l="0" t="0" r="0" b="0"/>
          <a:pathLst>
            <a:path>
              <a:moveTo>
                <a:pt x="0" y="706273"/>
              </a:moveTo>
              <a:lnTo>
                <a:pt x="164249" y="706273"/>
              </a:lnTo>
              <a:lnTo>
                <a:pt x="164249" y="0"/>
              </a:lnTo>
              <a:lnTo>
                <a:pt x="32849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3670452" y="2090118"/>
          <a:ext cx="328499" cy="882841"/>
        </a:xfrm>
        <a:custGeom>
          <a:avLst/>
          <a:gdLst/>
          <a:ahLst/>
          <a:cxnLst/>
          <a:rect l="0" t="0" r="0" b="0"/>
          <a:pathLst>
            <a:path>
              <a:moveTo>
                <a:pt x="0" y="882841"/>
              </a:moveTo>
              <a:lnTo>
                <a:pt x="164249" y="882841"/>
              </a:lnTo>
              <a:lnTo>
                <a:pt x="164249" y="0"/>
              </a:lnTo>
              <a:lnTo>
                <a:pt x="32849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5255-6777-F94D-9176-0ACB249C83F2}">
      <dsp:nvSpPr>
        <dsp:cNvPr id="0" name=""/>
        <dsp:cNvSpPr/>
      </dsp:nvSpPr>
      <dsp:spPr>
        <a:xfrm>
          <a:off x="1100" y="1776864"/>
          <a:ext cx="3669351" cy="23921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100" y="1776864"/>
        <a:ext cx="3669351" cy="2392189"/>
      </dsp:txXfrm>
    </dsp:sp>
    <dsp:sp modelId="{28523F13-4A5F-574D-A101-FF0A3CA68BFE}">
      <dsp:nvSpPr>
        <dsp:cNvPr id="0" name=""/>
        <dsp:cNvSpPr/>
      </dsp:nvSpPr>
      <dsp:spPr>
        <a:xfrm>
          <a:off x="3998951" y="1839637"/>
          <a:ext cx="1908497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998951" y="1839637"/>
        <a:ext cx="1908497" cy="500961"/>
      </dsp:txXfrm>
    </dsp:sp>
    <dsp:sp modelId="{810E7735-9425-0A4D-922A-2382B3ED8169}">
      <dsp:nvSpPr>
        <dsp:cNvPr id="0" name=""/>
        <dsp:cNvSpPr/>
      </dsp:nvSpPr>
      <dsp:spPr>
        <a:xfrm>
          <a:off x="6235948" y="1133364"/>
          <a:ext cx="4559601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235948" y="1133364"/>
        <a:ext cx="4559601" cy="500961"/>
      </dsp:txXfrm>
    </dsp:sp>
    <dsp:sp modelId="{3BD57B22-4C97-544D-83CA-A40EC21D3BFD}">
      <dsp:nvSpPr>
        <dsp:cNvPr id="0" name=""/>
        <dsp:cNvSpPr/>
      </dsp:nvSpPr>
      <dsp:spPr>
        <a:xfrm>
          <a:off x="6235948" y="1839637"/>
          <a:ext cx="4486296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235948" y="1839637"/>
        <a:ext cx="4486296" cy="500961"/>
      </dsp:txXfrm>
    </dsp:sp>
    <dsp:sp modelId="{6A1D4A4D-7045-EA47-BB4B-701118090909}">
      <dsp:nvSpPr>
        <dsp:cNvPr id="0" name=""/>
        <dsp:cNvSpPr/>
      </dsp:nvSpPr>
      <dsp:spPr>
        <a:xfrm>
          <a:off x="6235948" y="2545910"/>
          <a:ext cx="4222905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235948" y="2545910"/>
        <a:ext cx="4222905" cy="500961"/>
      </dsp:txXfrm>
    </dsp:sp>
    <dsp:sp modelId="{1831D48B-0653-0E48-AC34-42B085FD0335}">
      <dsp:nvSpPr>
        <dsp:cNvPr id="0" name=""/>
        <dsp:cNvSpPr/>
      </dsp:nvSpPr>
      <dsp:spPr>
        <a:xfrm>
          <a:off x="3998951" y="3605320"/>
          <a:ext cx="1535010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998951" y="3605320"/>
        <a:ext cx="1535010" cy="500961"/>
      </dsp:txXfrm>
    </dsp:sp>
    <dsp:sp modelId="{8F131D9B-59CE-8F4E-A033-780A8CACD6BE}">
      <dsp:nvSpPr>
        <dsp:cNvPr id="0" name=""/>
        <dsp:cNvSpPr/>
      </dsp:nvSpPr>
      <dsp:spPr>
        <a:xfrm>
          <a:off x="5862461" y="3252184"/>
          <a:ext cx="3492307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862461" y="3252184"/>
        <a:ext cx="3492307" cy="500961"/>
      </dsp:txXfrm>
    </dsp:sp>
    <dsp:sp modelId="{EA8720FF-3D29-EE4F-84E4-C6A5F592781F}">
      <dsp:nvSpPr>
        <dsp:cNvPr id="0" name=""/>
        <dsp:cNvSpPr/>
      </dsp:nvSpPr>
      <dsp:spPr>
        <a:xfrm>
          <a:off x="5862461" y="3958457"/>
          <a:ext cx="3492307" cy="50096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862461" y="3958457"/>
        <a:ext cx="3492307" cy="500961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1458580" y="775606"/>
          <a:ext cx="291402" cy="3132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701" y="0"/>
              </a:lnTo>
              <a:lnTo>
                <a:pt x="145701" y="313257"/>
              </a:lnTo>
              <a:lnTo>
                <a:pt x="291402" y="313257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1458580" y="462348"/>
          <a:ext cx="291402" cy="313257"/>
        </a:xfrm>
        <a:custGeom>
          <a:avLst/>
          <a:gdLst/>
          <a:ahLst/>
          <a:cxnLst/>
          <a:rect l="0" t="0" r="0" b="0"/>
          <a:pathLst>
            <a:path>
              <a:moveTo>
                <a:pt x="0" y="313257"/>
              </a:moveTo>
              <a:lnTo>
                <a:pt x="145701" y="313257"/>
              </a:lnTo>
              <a:lnTo>
                <a:pt x="145701" y="0"/>
              </a:lnTo>
              <a:lnTo>
                <a:pt x="291402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94D874-DF12-3A40-8D54-3526B5090B58}">
      <dsp:nvSpPr>
        <dsp:cNvPr id="0" name=""/>
        <dsp:cNvSpPr/>
      </dsp:nvSpPr>
      <dsp:spPr>
        <a:xfrm>
          <a:off x="1566" y="553411"/>
          <a:ext cx="1457013" cy="4443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政治</a:t>
          </a:r>
          <a:endParaRPr lang="zh-CN" altLang="en-US" sz="1600" kern="1200" dirty="0"/>
        </a:p>
      </dsp:txBody>
      <dsp:txXfrm>
        <a:off x="1566" y="553411"/>
        <a:ext cx="1457013" cy="444389"/>
      </dsp:txXfrm>
    </dsp:sp>
    <dsp:sp modelId="{8F131D9B-59CE-8F4E-A033-780A8CACD6BE}">
      <dsp:nvSpPr>
        <dsp:cNvPr id="0" name=""/>
        <dsp:cNvSpPr/>
      </dsp:nvSpPr>
      <dsp:spPr>
        <a:xfrm>
          <a:off x="1749983" y="240153"/>
          <a:ext cx="1457013" cy="444389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tx1"/>
              </a:solidFill>
            </a:rPr>
            <a:t>国内：国家垄断</a:t>
          </a:r>
          <a:endParaRPr lang="zh-CN" altLang="en-US" sz="1600" kern="1200" dirty="0">
            <a:solidFill>
              <a:schemeClr val="tx1"/>
            </a:solidFill>
          </a:endParaRPr>
        </a:p>
      </dsp:txBody>
      <dsp:txXfrm>
        <a:off x="1749983" y="240153"/>
        <a:ext cx="1457013" cy="444389"/>
      </dsp:txXfrm>
    </dsp:sp>
    <dsp:sp modelId="{EA8720FF-3D29-EE4F-84E4-C6A5F592781F}">
      <dsp:nvSpPr>
        <dsp:cNvPr id="0" name=""/>
        <dsp:cNvSpPr/>
      </dsp:nvSpPr>
      <dsp:spPr>
        <a:xfrm>
          <a:off x="1749983" y="866669"/>
          <a:ext cx="1457013" cy="44438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/>
              </a:solidFill>
            </a:rPr>
            <a:t>国外：资本输出</a:t>
          </a:r>
          <a:endParaRPr lang="zh-CN" altLang="en-US" sz="1600" kern="1200" dirty="0">
            <a:solidFill>
              <a:schemeClr val="bg1"/>
            </a:solidFill>
          </a:endParaRPr>
        </a:p>
      </dsp:txBody>
      <dsp:txXfrm>
        <a:off x="1749983" y="866669"/>
        <a:ext cx="1457013" cy="44438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5657950" y="4338724"/>
          <a:ext cx="335747" cy="360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360928"/>
              </a:lnTo>
              <a:lnTo>
                <a:pt x="335747" y="36092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5657950" y="3977795"/>
          <a:ext cx="335747" cy="360928"/>
        </a:xfrm>
        <a:custGeom>
          <a:avLst/>
          <a:gdLst/>
          <a:ahLst/>
          <a:cxnLst/>
          <a:rect l="0" t="0" r="0" b="0"/>
          <a:pathLst>
            <a:path>
              <a:moveTo>
                <a:pt x="0" y="360928"/>
              </a:moveTo>
              <a:lnTo>
                <a:pt x="167873" y="360928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3753319" y="3436402"/>
          <a:ext cx="335747" cy="902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902322"/>
              </a:lnTo>
              <a:lnTo>
                <a:pt x="335747" y="9023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C5A40-8E35-C946-8071-36C9ED43D30E}">
      <dsp:nvSpPr>
        <dsp:cNvPr id="0" name=""/>
        <dsp:cNvSpPr/>
      </dsp:nvSpPr>
      <dsp:spPr>
        <a:xfrm>
          <a:off x="6039678" y="2534080"/>
          <a:ext cx="335747" cy="721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721857"/>
              </a:lnTo>
              <a:lnTo>
                <a:pt x="335747" y="72185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6039678" y="2488360"/>
          <a:ext cx="3357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747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6039678" y="1812222"/>
          <a:ext cx="335747" cy="721857"/>
        </a:xfrm>
        <a:custGeom>
          <a:avLst/>
          <a:gdLst/>
          <a:ahLst/>
          <a:cxnLst/>
          <a:rect l="0" t="0" r="0" b="0"/>
          <a:pathLst>
            <a:path>
              <a:moveTo>
                <a:pt x="0" y="721857"/>
              </a:moveTo>
              <a:lnTo>
                <a:pt x="167873" y="721857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3753319" y="2534080"/>
          <a:ext cx="335747" cy="902322"/>
        </a:xfrm>
        <a:custGeom>
          <a:avLst/>
          <a:gdLst/>
          <a:ahLst/>
          <a:cxnLst/>
          <a:rect l="0" t="0" r="0" b="0"/>
          <a:pathLst>
            <a:path>
              <a:moveTo>
                <a:pt x="0" y="902322"/>
              </a:moveTo>
              <a:lnTo>
                <a:pt x="167873" y="902322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5255-6777-F94D-9176-0ACB249C83F2}">
      <dsp:nvSpPr>
        <dsp:cNvPr id="0" name=""/>
        <dsp:cNvSpPr/>
      </dsp:nvSpPr>
      <dsp:spPr>
        <a:xfrm>
          <a:off x="2999" y="2926683"/>
          <a:ext cx="3750320" cy="10194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999" y="2926683"/>
        <a:ext cx="3750320" cy="1019438"/>
      </dsp:txXfrm>
    </dsp:sp>
    <dsp:sp modelId="{28523F13-4A5F-574D-A101-FF0A3CA68BFE}">
      <dsp:nvSpPr>
        <dsp:cNvPr id="0" name=""/>
        <dsp:cNvSpPr/>
      </dsp:nvSpPr>
      <dsp:spPr>
        <a:xfrm>
          <a:off x="4089067" y="2278072"/>
          <a:ext cx="1950611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089067" y="2278072"/>
        <a:ext cx="1950611" cy="512015"/>
      </dsp:txXfrm>
    </dsp:sp>
    <dsp:sp modelId="{810E7735-9425-0A4D-922A-2382B3ED8169}">
      <dsp:nvSpPr>
        <dsp:cNvPr id="0" name=""/>
        <dsp:cNvSpPr/>
      </dsp:nvSpPr>
      <dsp:spPr>
        <a:xfrm>
          <a:off x="6375426" y="1556214"/>
          <a:ext cx="4237658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1556214"/>
        <a:ext cx="4237658" cy="512015"/>
      </dsp:txXfrm>
    </dsp:sp>
    <dsp:sp modelId="{3BD57B22-4C97-544D-83CA-A40EC21D3BFD}">
      <dsp:nvSpPr>
        <dsp:cNvPr id="0" name=""/>
        <dsp:cNvSpPr/>
      </dsp:nvSpPr>
      <dsp:spPr>
        <a:xfrm>
          <a:off x="6375426" y="2278072"/>
          <a:ext cx="4418223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2278072"/>
        <a:ext cx="4418223" cy="512015"/>
      </dsp:txXfrm>
    </dsp:sp>
    <dsp:sp modelId="{6A1D4A4D-7045-EA47-BB4B-701118090909}">
      <dsp:nvSpPr>
        <dsp:cNvPr id="0" name=""/>
        <dsp:cNvSpPr/>
      </dsp:nvSpPr>
      <dsp:spPr>
        <a:xfrm>
          <a:off x="6375426" y="2999930"/>
          <a:ext cx="431608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2999930"/>
        <a:ext cx="4316089" cy="512015"/>
      </dsp:txXfrm>
    </dsp:sp>
    <dsp:sp modelId="{1831D48B-0653-0E48-AC34-42B085FD0335}">
      <dsp:nvSpPr>
        <dsp:cNvPr id="0" name=""/>
        <dsp:cNvSpPr/>
      </dsp:nvSpPr>
      <dsp:spPr>
        <a:xfrm>
          <a:off x="4089067" y="4082717"/>
          <a:ext cx="1568882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089067" y="4082717"/>
        <a:ext cx="1568882" cy="512015"/>
      </dsp:txXfrm>
    </dsp:sp>
    <dsp:sp modelId="{8F131D9B-59CE-8F4E-A033-780A8CACD6BE}">
      <dsp:nvSpPr>
        <dsp:cNvPr id="0" name=""/>
        <dsp:cNvSpPr/>
      </dsp:nvSpPr>
      <dsp:spPr>
        <a:xfrm>
          <a:off x="5993698" y="3721788"/>
          <a:ext cx="356936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993698" y="3721788"/>
        <a:ext cx="3569369" cy="512015"/>
      </dsp:txXfrm>
    </dsp:sp>
    <dsp:sp modelId="{EA8720FF-3D29-EE4F-84E4-C6A5F592781F}">
      <dsp:nvSpPr>
        <dsp:cNvPr id="0" name=""/>
        <dsp:cNvSpPr/>
      </dsp:nvSpPr>
      <dsp:spPr>
        <a:xfrm>
          <a:off x="5993698" y="4443646"/>
          <a:ext cx="356936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993698" y="4443646"/>
        <a:ext cx="3569369" cy="512015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7014201" y="4444809"/>
          <a:ext cx="474655" cy="1020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327" y="0"/>
              </a:lnTo>
              <a:lnTo>
                <a:pt x="237327" y="1020509"/>
              </a:lnTo>
              <a:lnTo>
                <a:pt x="474655" y="102050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7014201" y="4399089"/>
          <a:ext cx="4746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655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7014201" y="3424299"/>
          <a:ext cx="474655" cy="1020509"/>
        </a:xfrm>
        <a:custGeom>
          <a:avLst/>
          <a:gdLst/>
          <a:ahLst/>
          <a:cxnLst/>
          <a:rect l="0" t="0" r="0" b="0"/>
          <a:pathLst>
            <a:path>
              <a:moveTo>
                <a:pt x="0" y="1020509"/>
              </a:moveTo>
              <a:lnTo>
                <a:pt x="237327" y="1020509"/>
              </a:lnTo>
              <a:lnTo>
                <a:pt x="237327" y="0"/>
              </a:lnTo>
              <a:lnTo>
                <a:pt x="474655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3448919" y="2914045"/>
          <a:ext cx="474655" cy="15307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327" y="0"/>
              </a:lnTo>
              <a:lnTo>
                <a:pt x="237327" y="1530764"/>
              </a:lnTo>
              <a:lnTo>
                <a:pt x="474655" y="153076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6296854" y="1383280"/>
          <a:ext cx="474655" cy="10205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37327" y="0"/>
              </a:lnTo>
              <a:lnTo>
                <a:pt x="237327" y="1020509"/>
              </a:lnTo>
              <a:lnTo>
                <a:pt x="474655" y="102050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6296854" y="1337560"/>
          <a:ext cx="47465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74655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6296854" y="362770"/>
          <a:ext cx="474655" cy="1020509"/>
        </a:xfrm>
        <a:custGeom>
          <a:avLst/>
          <a:gdLst/>
          <a:ahLst/>
          <a:cxnLst/>
          <a:rect l="0" t="0" r="0" b="0"/>
          <a:pathLst>
            <a:path>
              <a:moveTo>
                <a:pt x="0" y="1020509"/>
              </a:moveTo>
              <a:lnTo>
                <a:pt x="237327" y="1020509"/>
              </a:lnTo>
              <a:lnTo>
                <a:pt x="237327" y="0"/>
              </a:lnTo>
              <a:lnTo>
                <a:pt x="474655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3448919" y="1383280"/>
          <a:ext cx="474655" cy="1530764"/>
        </a:xfrm>
        <a:custGeom>
          <a:avLst/>
          <a:gdLst/>
          <a:ahLst/>
          <a:cxnLst/>
          <a:rect l="0" t="0" r="0" b="0"/>
          <a:pathLst>
            <a:path>
              <a:moveTo>
                <a:pt x="0" y="1530764"/>
              </a:moveTo>
              <a:lnTo>
                <a:pt x="237327" y="1530764"/>
              </a:lnTo>
              <a:lnTo>
                <a:pt x="237327" y="0"/>
              </a:lnTo>
              <a:lnTo>
                <a:pt x="474655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1075641" y="2552120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300" kern="1200" dirty="0" smtClean="0"/>
            <a:t>2.</a:t>
          </a:r>
          <a:r>
            <a:rPr lang="zh-CN" altLang="en-US" sz="2300" kern="1200" dirty="0" smtClean="0"/>
            <a:t>经济全球化和当代资本主义新变化</a:t>
          </a:r>
          <a:endParaRPr lang="zh-CN" altLang="en-US" sz="2300" kern="1200" dirty="0"/>
        </a:p>
      </dsp:txBody>
      <dsp:txXfrm>
        <a:off x="1075641" y="2552120"/>
        <a:ext cx="2373278" cy="723849"/>
      </dsp:txXfrm>
    </dsp:sp>
    <dsp:sp modelId="{85D42B87-EE01-B543-849A-C3C3CD767EB3}">
      <dsp:nvSpPr>
        <dsp:cNvPr id="0" name=""/>
        <dsp:cNvSpPr/>
      </dsp:nvSpPr>
      <dsp:spPr>
        <a:xfrm>
          <a:off x="3923575" y="1021355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经济全球化</a:t>
          </a:r>
        </a:p>
      </dsp:txBody>
      <dsp:txXfrm>
        <a:off x="3923575" y="1021355"/>
        <a:ext cx="2373278" cy="723849"/>
      </dsp:txXfrm>
    </dsp:sp>
    <dsp:sp modelId="{9230553C-C917-C946-9B16-8D7DDF9C3D92}">
      <dsp:nvSpPr>
        <dsp:cNvPr id="0" name=""/>
        <dsp:cNvSpPr/>
      </dsp:nvSpPr>
      <dsp:spPr>
        <a:xfrm>
          <a:off x="6771509" y="845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原因</a:t>
          </a:r>
          <a:endParaRPr lang="zh-CN" altLang="en-US" sz="2300" kern="1200" dirty="0"/>
        </a:p>
      </dsp:txBody>
      <dsp:txXfrm>
        <a:off x="6771509" y="845"/>
        <a:ext cx="2373278" cy="723849"/>
      </dsp:txXfrm>
    </dsp:sp>
    <dsp:sp modelId="{64F11669-911A-ED4F-B9C0-FE3EAEFA55FA}">
      <dsp:nvSpPr>
        <dsp:cNvPr id="0" name=""/>
        <dsp:cNvSpPr/>
      </dsp:nvSpPr>
      <dsp:spPr>
        <a:xfrm>
          <a:off x="6771509" y="1021355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内容</a:t>
          </a:r>
          <a:endParaRPr lang="zh-CN" altLang="en-US" sz="2300" kern="1200" dirty="0"/>
        </a:p>
      </dsp:txBody>
      <dsp:txXfrm>
        <a:off x="6771509" y="1021355"/>
        <a:ext cx="2373278" cy="723849"/>
      </dsp:txXfrm>
    </dsp:sp>
    <dsp:sp modelId="{35EB4A48-3219-5D49-B965-586B8E1320F3}">
      <dsp:nvSpPr>
        <dsp:cNvPr id="0" name=""/>
        <dsp:cNvSpPr/>
      </dsp:nvSpPr>
      <dsp:spPr>
        <a:xfrm>
          <a:off x="6771509" y="2041865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结果</a:t>
          </a:r>
          <a:endParaRPr lang="zh-CN" altLang="en-US" sz="2300" kern="1200" dirty="0"/>
        </a:p>
      </dsp:txBody>
      <dsp:txXfrm>
        <a:off x="6771509" y="2041865"/>
        <a:ext cx="2373278" cy="723849"/>
      </dsp:txXfrm>
    </dsp:sp>
    <dsp:sp modelId="{A42DE166-9DDB-6A42-9B9E-5C5A16BADC27}">
      <dsp:nvSpPr>
        <dsp:cNvPr id="0" name=""/>
        <dsp:cNvSpPr/>
      </dsp:nvSpPr>
      <dsp:spPr>
        <a:xfrm>
          <a:off x="3923575" y="4082884"/>
          <a:ext cx="3090625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当代资本主义新变化</a:t>
          </a:r>
        </a:p>
      </dsp:txBody>
      <dsp:txXfrm>
        <a:off x="3923575" y="4082884"/>
        <a:ext cx="3090625" cy="723849"/>
      </dsp:txXfrm>
    </dsp:sp>
    <dsp:sp modelId="{3D6ED5FA-A5DC-9845-9894-3F42FFA7256E}">
      <dsp:nvSpPr>
        <dsp:cNvPr id="0" name=""/>
        <dsp:cNvSpPr/>
      </dsp:nvSpPr>
      <dsp:spPr>
        <a:xfrm>
          <a:off x="7488857" y="3062374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生产力</a:t>
          </a:r>
          <a:endParaRPr lang="zh-CN" altLang="en-US" sz="2300" kern="1200" dirty="0"/>
        </a:p>
      </dsp:txBody>
      <dsp:txXfrm>
        <a:off x="7488857" y="3062374"/>
        <a:ext cx="2373278" cy="723849"/>
      </dsp:txXfrm>
    </dsp:sp>
    <dsp:sp modelId="{1FA33BBA-3CB1-3648-8618-AAF0BB97F4A8}">
      <dsp:nvSpPr>
        <dsp:cNvPr id="0" name=""/>
        <dsp:cNvSpPr/>
      </dsp:nvSpPr>
      <dsp:spPr>
        <a:xfrm>
          <a:off x="7488857" y="4082884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生产关系</a:t>
          </a:r>
          <a:endParaRPr lang="zh-CN" altLang="en-US" sz="2300" kern="1200" dirty="0"/>
        </a:p>
      </dsp:txBody>
      <dsp:txXfrm>
        <a:off x="7488857" y="4082884"/>
        <a:ext cx="2373278" cy="723849"/>
      </dsp:txXfrm>
    </dsp:sp>
    <dsp:sp modelId="{85B1B5FD-AA6A-1140-A0D7-A733A16FB835}">
      <dsp:nvSpPr>
        <dsp:cNvPr id="0" name=""/>
        <dsp:cNvSpPr/>
      </dsp:nvSpPr>
      <dsp:spPr>
        <a:xfrm>
          <a:off x="7488857" y="5103394"/>
          <a:ext cx="2373278" cy="7238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kern="1200" dirty="0" smtClean="0"/>
            <a:t>上层建筑</a:t>
          </a:r>
          <a:endParaRPr lang="zh-CN" altLang="en-US" sz="2300" kern="1200" dirty="0"/>
        </a:p>
      </dsp:txBody>
      <dsp:txXfrm>
        <a:off x="7488857" y="5103394"/>
        <a:ext cx="2373278" cy="723849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942A0-0350-2A4C-9915-C31C93BF6299}">
      <dsp:nvSpPr>
        <dsp:cNvPr id="0" name=""/>
        <dsp:cNvSpPr/>
      </dsp:nvSpPr>
      <dsp:spPr>
        <a:xfrm>
          <a:off x="1462977" y="1202350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740" y="0"/>
              </a:lnTo>
              <a:lnTo>
                <a:pt x="118740" y="510586"/>
              </a:lnTo>
              <a:lnTo>
                <a:pt x="237481" y="51058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2887869" y="691763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740" y="0"/>
              </a:lnTo>
              <a:lnTo>
                <a:pt x="118740" y="510586"/>
              </a:lnTo>
              <a:lnTo>
                <a:pt x="237481" y="51058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2887869" y="646043"/>
          <a:ext cx="2374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748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2887869" y="181177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510586"/>
              </a:moveTo>
              <a:lnTo>
                <a:pt x="118740" y="510586"/>
              </a:lnTo>
              <a:lnTo>
                <a:pt x="118740" y="0"/>
              </a:lnTo>
              <a:lnTo>
                <a:pt x="23748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462977" y="691763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510586"/>
              </a:moveTo>
              <a:lnTo>
                <a:pt x="118740" y="510586"/>
              </a:lnTo>
              <a:lnTo>
                <a:pt x="118740" y="0"/>
              </a:lnTo>
              <a:lnTo>
                <a:pt x="23748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75568" y="1021270"/>
          <a:ext cx="1187409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2.</a:t>
          </a:r>
          <a:r>
            <a:rPr lang="zh-CN" altLang="en-US" sz="1100" kern="1200" dirty="0" smtClean="0"/>
            <a:t>经济全球化和当代资本主义新变化</a:t>
          </a:r>
          <a:endParaRPr lang="zh-CN" altLang="en-US" sz="1100" kern="1200" dirty="0"/>
        </a:p>
      </dsp:txBody>
      <dsp:txXfrm>
        <a:off x="275568" y="1021270"/>
        <a:ext cx="1187409" cy="362159"/>
      </dsp:txXfrm>
    </dsp:sp>
    <dsp:sp modelId="{85D42B87-EE01-B543-849A-C3C3CD767EB3}">
      <dsp:nvSpPr>
        <dsp:cNvPr id="0" name=""/>
        <dsp:cNvSpPr/>
      </dsp:nvSpPr>
      <dsp:spPr>
        <a:xfrm>
          <a:off x="1700459" y="510684"/>
          <a:ext cx="1187409" cy="36215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经济全球化</a:t>
          </a:r>
        </a:p>
      </dsp:txBody>
      <dsp:txXfrm>
        <a:off x="1700459" y="510684"/>
        <a:ext cx="1187409" cy="362159"/>
      </dsp:txXfrm>
    </dsp:sp>
    <dsp:sp modelId="{9230553C-C917-C946-9B16-8D7DDF9C3D92}">
      <dsp:nvSpPr>
        <dsp:cNvPr id="0" name=""/>
        <dsp:cNvSpPr/>
      </dsp:nvSpPr>
      <dsp:spPr>
        <a:xfrm>
          <a:off x="3125351" y="98"/>
          <a:ext cx="1187409" cy="36215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原因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3125351" y="98"/>
        <a:ext cx="1187409" cy="362159"/>
      </dsp:txXfrm>
    </dsp:sp>
    <dsp:sp modelId="{64F11669-911A-ED4F-B9C0-FE3EAEFA55FA}">
      <dsp:nvSpPr>
        <dsp:cNvPr id="0" name=""/>
        <dsp:cNvSpPr/>
      </dsp:nvSpPr>
      <dsp:spPr>
        <a:xfrm>
          <a:off x="3125351" y="510684"/>
          <a:ext cx="1187409" cy="362159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内容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3125351" y="510684"/>
        <a:ext cx="1187409" cy="362159"/>
      </dsp:txXfrm>
    </dsp:sp>
    <dsp:sp modelId="{35EB4A48-3219-5D49-B965-586B8E1320F3}">
      <dsp:nvSpPr>
        <dsp:cNvPr id="0" name=""/>
        <dsp:cNvSpPr/>
      </dsp:nvSpPr>
      <dsp:spPr>
        <a:xfrm>
          <a:off x="3125351" y="1021270"/>
          <a:ext cx="1187409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结果</a:t>
          </a:r>
          <a:endParaRPr lang="zh-CN" altLang="en-US" sz="1100" kern="1200" dirty="0"/>
        </a:p>
      </dsp:txBody>
      <dsp:txXfrm>
        <a:off x="3125351" y="1021270"/>
        <a:ext cx="1187409" cy="362159"/>
      </dsp:txXfrm>
    </dsp:sp>
    <dsp:sp modelId="{A42DE166-9DDB-6A42-9B9E-5C5A16BADC27}">
      <dsp:nvSpPr>
        <dsp:cNvPr id="0" name=""/>
        <dsp:cNvSpPr/>
      </dsp:nvSpPr>
      <dsp:spPr>
        <a:xfrm>
          <a:off x="1700459" y="1531856"/>
          <a:ext cx="1546315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当代资本主义新变化</a:t>
          </a:r>
        </a:p>
      </dsp:txBody>
      <dsp:txXfrm>
        <a:off x="1700459" y="1531856"/>
        <a:ext cx="1546315" cy="362159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942A0-0350-2A4C-9915-C31C93BF6299}">
      <dsp:nvSpPr>
        <dsp:cNvPr id="0" name=""/>
        <dsp:cNvSpPr/>
      </dsp:nvSpPr>
      <dsp:spPr>
        <a:xfrm>
          <a:off x="1462977" y="1202350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740" y="0"/>
              </a:lnTo>
              <a:lnTo>
                <a:pt x="118740" y="510586"/>
              </a:lnTo>
              <a:lnTo>
                <a:pt x="237481" y="51058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2887869" y="691763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8740" y="0"/>
              </a:lnTo>
              <a:lnTo>
                <a:pt x="118740" y="510586"/>
              </a:lnTo>
              <a:lnTo>
                <a:pt x="237481" y="51058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2887869" y="646043"/>
          <a:ext cx="23748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3748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2887869" y="181177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510586"/>
              </a:moveTo>
              <a:lnTo>
                <a:pt x="118740" y="510586"/>
              </a:lnTo>
              <a:lnTo>
                <a:pt x="118740" y="0"/>
              </a:lnTo>
              <a:lnTo>
                <a:pt x="23748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462977" y="691763"/>
          <a:ext cx="237481" cy="510586"/>
        </a:xfrm>
        <a:custGeom>
          <a:avLst/>
          <a:gdLst/>
          <a:ahLst/>
          <a:cxnLst/>
          <a:rect l="0" t="0" r="0" b="0"/>
          <a:pathLst>
            <a:path>
              <a:moveTo>
                <a:pt x="0" y="510586"/>
              </a:moveTo>
              <a:lnTo>
                <a:pt x="118740" y="510586"/>
              </a:lnTo>
              <a:lnTo>
                <a:pt x="118740" y="0"/>
              </a:lnTo>
              <a:lnTo>
                <a:pt x="23748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75568" y="1021270"/>
          <a:ext cx="1187409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100" kern="1200" dirty="0" smtClean="0"/>
            <a:t>2.</a:t>
          </a:r>
          <a:r>
            <a:rPr lang="zh-CN" altLang="en-US" sz="1100" kern="1200" dirty="0" smtClean="0"/>
            <a:t>经济全球化和当代资本主义新变化</a:t>
          </a:r>
          <a:endParaRPr lang="zh-CN" altLang="en-US" sz="1100" kern="1200" dirty="0"/>
        </a:p>
      </dsp:txBody>
      <dsp:txXfrm>
        <a:off x="275568" y="1021270"/>
        <a:ext cx="1187409" cy="362159"/>
      </dsp:txXfrm>
    </dsp:sp>
    <dsp:sp modelId="{85D42B87-EE01-B543-849A-C3C3CD767EB3}">
      <dsp:nvSpPr>
        <dsp:cNvPr id="0" name=""/>
        <dsp:cNvSpPr/>
      </dsp:nvSpPr>
      <dsp:spPr>
        <a:xfrm>
          <a:off x="1700459" y="510684"/>
          <a:ext cx="1187409" cy="36215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经济全球化</a:t>
          </a:r>
        </a:p>
      </dsp:txBody>
      <dsp:txXfrm>
        <a:off x="1700459" y="510684"/>
        <a:ext cx="1187409" cy="362159"/>
      </dsp:txXfrm>
    </dsp:sp>
    <dsp:sp modelId="{9230553C-C917-C946-9B16-8D7DDF9C3D92}">
      <dsp:nvSpPr>
        <dsp:cNvPr id="0" name=""/>
        <dsp:cNvSpPr/>
      </dsp:nvSpPr>
      <dsp:spPr>
        <a:xfrm>
          <a:off x="3125351" y="98"/>
          <a:ext cx="1187409" cy="362159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tx1"/>
              </a:solidFill>
            </a:rPr>
            <a:t>原因</a:t>
          </a:r>
          <a:endParaRPr lang="zh-CN" altLang="en-US" sz="1100" kern="1200" dirty="0">
            <a:solidFill>
              <a:schemeClr val="tx1"/>
            </a:solidFill>
          </a:endParaRPr>
        </a:p>
      </dsp:txBody>
      <dsp:txXfrm>
        <a:off x="3125351" y="98"/>
        <a:ext cx="1187409" cy="362159"/>
      </dsp:txXfrm>
    </dsp:sp>
    <dsp:sp modelId="{64F11669-911A-ED4F-B9C0-FE3EAEFA55FA}">
      <dsp:nvSpPr>
        <dsp:cNvPr id="0" name=""/>
        <dsp:cNvSpPr/>
      </dsp:nvSpPr>
      <dsp:spPr>
        <a:xfrm>
          <a:off x="3125351" y="510684"/>
          <a:ext cx="1187409" cy="362159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>
              <a:solidFill>
                <a:schemeClr val="bg1"/>
              </a:solidFill>
            </a:rPr>
            <a:t>内容</a:t>
          </a:r>
          <a:endParaRPr lang="zh-CN" altLang="en-US" sz="1100" kern="1200" dirty="0">
            <a:solidFill>
              <a:schemeClr val="bg1"/>
            </a:solidFill>
          </a:endParaRPr>
        </a:p>
      </dsp:txBody>
      <dsp:txXfrm>
        <a:off x="3125351" y="510684"/>
        <a:ext cx="1187409" cy="362159"/>
      </dsp:txXfrm>
    </dsp:sp>
    <dsp:sp modelId="{35EB4A48-3219-5D49-B965-586B8E1320F3}">
      <dsp:nvSpPr>
        <dsp:cNvPr id="0" name=""/>
        <dsp:cNvSpPr/>
      </dsp:nvSpPr>
      <dsp:spPr>
        <a:xfrm>
          <a:off x="3125351" y="1021270"/>
          <a:ext cx="1187409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结果</a:t>
          </a:r>
          <a:endParaRPr lang="zh-CN" altLang="en-US" sz="1100" kern="1200" dirty="0"/>
        </a:p>
      </dsp:txBody>
      <dsp:txXfrm>
        <a:off x="3125351" y="1021270"/>
        <a:ext cx="1187409" cy="362159"/>
      </dsp:txXfrm>
    </dsp:sp>
    <dsp:sp modelId="{A42DE166-9DDB-6A42-9B9E-5C5A16BADC27}">
      <dsp:nvSpPr>
        <dsp:cNvPr id="0" name=""/>
        <dsp:cNvSpPr/>
      </dsp:nvSpPr>
      <dsp:spPr>
        <a:xfrm>
          <a:off x="1700459" y="1531856"/>
          <a:ext cx="1546315" cy="3621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100" kern="1200" dirty="0" smtClean="0"/>
            <a:t>当代资本主义新变化</a:t>
          </a:r>
        </a:p>
      </dsp:txBody>
      <dsp:txXfrm>
        <a:off x="1700459" y="1531856"/>
        <a:ext cx="1546315" cy="362159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942A0-0350-2A4C-9915-C31C93BF6299}">
      <dsp:nvSpPr>
        <dsp:cNvPr id="0" name=""/>
        <dsp:cNvSpPr/>
      </dsp:nvSpPr>
      <dsp:spPr>
        <a:xfrm>
          <a:off x="1439387" y="982168"/>
          <a:ext cx="193917" cy="416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958" y="0"/>
              </a:lnTo>
              <a:lnTo>
                <a:pt x="96958" y="416923"/>
              </a:lnTo>
              <a:lnTo>
                <a:pt x="193917" y="416923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2602894" y="565245"/>
          <a:ext cx="193917" cy="416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6958" y="0"/>
              </a:lnTo>
              <a:lnTo>
                <a:pt x="96958" y="416923"/>
              </a:lnTo>
              <a:lnTo>
                <a:pt x="193917" y="41692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2602894" y="519525"/>
          <a:ext cx="19391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3917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2602894" y="148322"/>
          <a:ext cx="193917" cy="416923"/>
        </a:xfrm>
        <a:custGeom>
          <a:avLst/>
          <a:gdLst/>
          <a:ahLst/>
          <a:cxnLst/>
          <a:rect l="0" t="0" r="0" b="0"/>
          <a:pathLst>
            <a:path>
              <a:moveTo>
                <a:pt x="0" y="416923"/>
              </a:moveTo>
              <a:lnTo>
                <a:pt x="96958" y="416923"/>
              </a:lnTo>
              <a:lnTo>
                <a:pt x="96958" y="0"/>
              </a:lnTo>
              <a:lnTo>
                <a:pt x="19391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439387" y="565245"/>
          <a:ext cx="193917" cy="416923"/>
        </a:xfrm>
        <a:custGeom>
          <a:avLst/>
          <a:gdLst/>
          <a:ahLst/>
          <a:cxnLst/>
          <a:rect l="0" t="0" r="0" b="0"/>
          <a:pathLst>
            <a:path>
              <a:moveTo>
                <a:pt x="0" y="416923"/>
              </a:moveTo>
              <a:lnTo>
                <a:pt x="96958" y="416923"/>
              </a:lnTo>
              <a:lnTo>
                <a:pt x="96958" y="0"/>
              </a:lnTo>
              <a:lnTo>
                <a:pt x="19391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469798" y="834306"/>
          <a:ext cx="969589" cy="295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900" kern="1200" dirty="0" smtClean="0"/>
            <a:t>2.</a:t>
          </a:r>
          <a:r>
            <a:rPr lang="zh-CN" altLang="en-US" sz="900" kern="1200" dirty="0" smtClean="0"/>
            <a:t>经济全球化和当代资本主义新变化</a:t>
          </a:r>
          <a:endParaRPr lang="zh-CN" altLang="en-US" sz="900" kern="1200" dirty="0"/>
        </a:p>
      </dsp:txBody>
      <dsp:txXfrm>
        <a:off x="469798" y="834306"/>
        <a:ext cx="969589" cy="295724"/>
      </dsp:txXfrm>
    </dsp:sp>
    <dsp:sp modelId="{85D42B87-EE01-B543-849A-C3C3CD767EB3}">
      <dsp:nvSpPr>
        <dsp:cNvPr id="0" name=""/>
        <dsp:cNvSpPr/>
      </dsp:nvSpPr>
      <dsp:spPr>
        <a:xfrm>
          <a:off x="1633304" y="417383"/>
          <a:ext cx="969589" cy="29572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>
              <a:solidFill>
                <a:schemeClr val="bg1"/>
              </a:solidFill>
            </a:rPr>
            <a:t>经济全球化</a:t>
          </a:r>
        </a:p>
      </dsp:txBody>
      <dsp:txXfrm>
        <a:off x="1633304" y="417383"/>
        <a:ext cx="969589" cy="295724"/>
      </dsp:txXfrm>
    </dsp:sp>
    <dsp:sp modelId="{9230553C-C917-C946-9B16-8D7DDF9C3D92}">
      <dsp:nvSpPr>
        <dsp:cNvPr id="0" name=""/>
        <dsp:cNvSpPr/>
      </dsp:nvSpPr>
      <dsp:spPr>
        <a:xfrm>
          <a:off x="2796811" y="459"/>
          <a:ext cx="969589" cy="295724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>
              <a:solidFill>
                <a:schemeClr val="tx1"/>
              </a:solidFill>
            </a:rPr>
            <a:t>原因</a:t>
          </a:r>
          <a:endParaRPr lang="zh-CN" altLang="en-US" sz="900" kern="1200" dirty="0">
            <a:solidFill>
              <a:schemeClr val="tx1"/>
            </a:solidFill>
          </a:endParaRPr>
        </a:p>
      </dsp:txBody>
      <dsp:txXfrm>
        <a:off x="2796811" y="459"/>
        <a:ext cx="969589" cy="295724"/>
      </dsp:txXfrm>
    </dsp:sp>
    <dsp:sp modelId="{64F11669-911A-ED4F-B9C0-FE3EAEFA55FA}">
      <dsp:nvSpPr>
        <dsp:cNvPr id="0" name=""/>
        <dsp:cNvSpPr/>
      </dsp:nvSpPr>
      <dsp:spPr>
        <a:xfrm>
          <a:off x="2796811" y="417383"/>
          <a:ext cx="969589" cy="295724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>
              <a:solidFill>
                <a:schemeClr val="tx1"/>
              </a:solidFill>
            </a:rPr>
            <a:t>内容</a:t>
          </a:r>
          <a:endParaRPr lang="zh-CN" altLang="en-US" sz="900" kern="1200" dirty="0">
            <a:solidFill>
              <a:schemeClr val="tx1"/>
            </a:solidFill>
          </a:endParaRPr>
        </a:p>
      </dsp:txBody>
      <dsp:txXfrm>
        <a:off x="2796811" y="417383"/>
        <a:ext cx="969589" cy="295724"/>
      </dsp:txXfrm>
    </dsp:sp>
    <dsp:sp modelId="{35EB4A48-3219-5D49-B965-586B8E1320F3}">
      <dsp:nvSpPr>
        <dsp:cNvPr id="0" name=""/>
        <dsp:cNvSpPr/>
      </dsp:nvSpPr>
      <dsp:spPr>
        <a:xfrm>
          <a:off x="2796811" y="834306"/>
          <a:ext cx="969589" cy="295724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>
              <a:solidFill>
                <a:schemeClr val="bg1"/>
              </a:solidFill>
            </a:rPr>
            <a:t>结果</a:t>
          </a:r>
          <a:endParaRPr lang="zh-CN" altLang="en-US" sz="900" kern="1200" dirty="0">
            <a:solidFill>
              <a:schemeClr val="bg1"/>
            </a:solidFill>
          </a:endParaRPr>
        </a:p>
      </dsp:txBody>
      <dsp:txXfrm>
        <a:off x="2796811" y="834306"/>
        <a:ext cx="969589" cy="295724"/>
      </dsp:txXfrm>
    </dsp:sp>
    <dsp:sp modelId="{A42DE166-9DDB-6A42-9B9E-5C5A16BADC27}">
      <dsp:nvSpPr>
        <dsp:cNvPr id="0" name=""/>
        <dsp:cNvSpPr/>
      </dsp:nvSpPr>
      <dsp:spPr>
        <a:xfrm>
          <a:off x="1633304" y="1251229"/>
          <a:ext cx="1262656" cy="295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900" kern="1200" dirty="0" smtClean="0"/>
            <a:t>当代资本主义新变化</a:t>
          </a:r>
        </a:p>
      </dsp:txBody>
      <dsp:txXfrm>
        <a:off x="1633304" y="1251229"/>
        <a:ext cx="1262656" cy="295724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0942A0-0350-2A4C-9915-C31C93BF6299}">
      <dsp:nvSpPr>
        <dsp:cNvPr id="0" name=""/>
        <dsp:cNvSpPr/>
      </dsp:nvSpPr>
      <dsp:spPr>
        <a:xfrm>
          <a:off x="3186401" y="4235253"/>
          <a:ext cx="351151" cy="13212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575" y="0"/>
              </a:lnTo>
              <a:lnTo>
                <a:pt x="175575" y="1321208"/>
              </a:lnTo>
              <a:lnTo>
                <a:pt x="351151" y="1321208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FFFDC-8755-7A44-999C-3FFFAD4B510B}">
      <dsp:nvSpPr>
        <dsp:cNvPr id="0" name=""/>
        <dsp:cNvSpPr/>
      </dsp:nvSpPr>
      <dsp:spPr>
        <a:xfrm>
          <a:off x="7400223" y="4755765"/>
          <a:ext cx="3511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15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5293312" y="2914045"/>
          <a:ext cx="351151" cy="18874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575" y="0"/>
              </a:lnTo>
              <a:lnTo>
                <a:pt x="175575" y="1887440"/>
              </a:lnTo>
              <a:lnTo>
                <a:pt x="351151" y="188744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C90B99-C707-B543-AC65-AC79B5EF1DCF}">
      <dsp:nvSpPr>
        <dsp:cNvPr id="0" name=""/>
        <dsp:cNvSpPr/>
      </dsp:nvSpPr>
      <dsp:spPr>
        <a:xfrm>
          <a:off x="7400223" y="3291533"/>
          <a:ext cx="351151" cy="754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575" y="0"/>
              </a:lnTo>
              <a:lnTo>
                <a:pt x="175575" y="754976"/>
              </a:lnTo>
              <a:lnTo>
                <a:pt x="351151" y="75497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E0228-1F4B-0A49-91FF-A4A335A4C6EB}">
      <dsp:nvSpPr>
        <dsp:cNvPr id="0" name=""/>
        <dsp:cNvSpPr/>
      </dsp:nvSpPr>
      <dsp:spPr>
        <a:xfrm>
          <a:off x="7400223" y="3245813"/>
          <a:ext cx="3511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15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E4FFA-43F1-AF47-B304-67AACAD40E18}">
      <dsp:nvSpPr>
        <dsp:cNvPr id="0" name=""/>
        <dsp:cNvSpPr/>
      </dsp:nvSpPr>
      <dsp:spPr>
        <a:xfrm>
          <a:off x="7400223" y="2536556"/>
          <a:ext cx="351151" cy="754976"/>
        </a:xfrm>
        <a:custGeom>
          <a:avLst/>
          <a:gdLst/>
          <a:ahLst/>
          <a:cxnLst/>
          <a:rect l="0" t="0" r="0" b="0"/>
          <a:pathLst>
            <a:path>
              <a:moveTo>
                <a:pt x="0" y="754976"/>
              </a:moveTo>
              <a:lnTo>
                <a:pt x="175575" y="754976"/>
              </a:lnTo>
              <a:lnTo>
                <a:pt x="175575" y="0"/>
              </a:lnTo>
              <a:lnTo>
                <a:pt x="35115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5293312" y="2914045"/>
          <a:ext cx="351151" cy="3774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575" y="0"/>
              </a:lnTo>
              <a:lnTo>
                <a:pt x="175575" y="377488"/>
              </a:lnTo>
              <a:lnTo>
                <a:pt x="351151" y="37748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AD690-269F-E84D-96FF-D4CCBE9E48FF}">
      <dsp:nvSpPr>
        <dsp:cNvPr id="0" name=""/>
        <dsp:cNvSpPr/>
      </dsp:nvSpPr>
      <dsp:spPr>
        <a:xfrm>
          <a:off x="7400223" y="1026604"/>
          <a:ext cx="351151" cy="7549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5575" y="0"/>
              </a:lnTo>
              <a:lnTo>
                <a:pt x="175575" y="754976"/>
              </a:lnTo>
              <a:lnTo>
                <a:pt x="351151" y="75497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181A5-A309-144B-85C6-B095063F7E8F}">
      <dsp:nvSpPr>
        <dsp:cNvPr id="0" name=""/>
        <dsp:cNvSpPr/>
      </dsp:nvSpPr>
      <dsp:spPr>
        <a:xfrm>
          <a:off x="7400223" y="980884"/>
          <a:ext cx="35115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51151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0A214E-0D37-D44C-A485-C0A543BC8EB4}">
      <dsp:nvSpPr>
        <dsp:cNvPr id="0" name=""/>
        <dsp:cNvSpPr/>
      </dsp:nvSpPr>
      <dsp:spPr>
        <a:xfrm>
          <a:off x="7400223" y="271627"/>
          <a:ext cx="351151" cy="754976"/>
        </a:xfrm>
        <a:custGeom>
          <a:avLst/>
          <a:gdLst/>
          <a:ahLst/>
          <a:cxnLst/>
          <a:rect l="0" t="0" r="0" b="0"/>
          <a:pathLst>
            <a:path>
              <a:moveTo>
                <a:pt x="0" y="754976"/>
              </a:moveTo>
              <a:lnTo>
                <a:pt x="175575" y="754976"/>
              </a:lnTo>
              <a:lnTo>
                <a:pt x="175575" y="0"/>
              </a:lnTo>
              <a:lnTo>
                <a:pt x="35115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5293312" y="1026604"/>
          <a:ext cx="351151" cy="1887440"/>
        </a:xfrm>
        <a:custGeom>
          <a:avLst/>
          <a:gdLst/>
          <a:ahLst/>
          <a:cxnLst/>
          <a:rect l="0" t="0" r="0" b="0"/>
          <a:pathLst>
            <a:path>
              <a:moveTo>
                <a:pt x="0" y="1887440"/>
              </a:moveTo>
              <a:lnTo>
                <a:pt x="175575" y="1887440"/>
              </a:lnTo>
              <a:lnTo>
                <a:pt x="175575" y="0"/>
              </a:lnTo>
              <a:lnTo>
                <a:pt x="351151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3186401" y="2914045"/>
          <a:ext cx="351151" cy="1321208"/>
        </a:xfrm>
        <a:custGeom>
          <a:avLst/>
          <a:gdLst/>
          <a:ahLst/>
          <a:cxnLst/>
          <a:rect l="0" t="0" r="0" b="0"/>
          <a:pathLst>
            <a:path>
              <a:moveTo>
                <a:pt x="0" y="1321208"/>
              </a:moveTo>
              <a:lnTo>
                <a:pt x="175575" y="1321208"/>
              </a:lnTo>
              <a:lnTo>
                <a:pt x="175575" y="0"/>
              </a:lnTo>
              <a:lnTo>
                <a:pt x="351151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1430643" y="3967500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700" kern="1200" dirty="0" smtClean="0"/>
            <a:t>2.</a:t>
          </a:r>
          <a:r>
            <a:rPr lang="zh-CN" altLang="en-US" sz="1700" kern="1200" dirty="0" smtClean="0"/>
            <a:t>经济全球化和当代资本主义新变化</a:t>
          </a:r>
          <a:endParaRPr lang="zh-CN" altLang="en-US" sz="1700" kern="1200" dirty="0"/>
        </a:p>
      </dsp:txBody>
      <dsp:txXfrm>
        <a:off x="1430643" y="3967500"/>
        <a:ext cx="1755758" cy="535506"/>
      </dsp:txXfrm>
    </dsp:sp>
    <dsp:sp modelId="{85D42B87-EE01-B543-849A-C3C3CD767EB3}">
      <dsp:nvSpPr>
        <dsp:cNvPr id="0" name=""/>
        <dsp:cNvSpPr/>
      </dsp:nvSpPr>
      <dsp:spPr>
        <a:xfrm>
          <a:off x="3537553" y="2646291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经济全球化</a:t>
          </a:r>
        </a:p>
      </dsp:txBody>
      <dsp:txXfrm>
        <a:off x="3537553" y="2646291"/>
        <a:ext cx="1755758" cy="535506"/>
      </dsp:txXfrm>
    </dsp:sp>
    <dsp:sp modelId="{9230553C-C917-C946-9B16-8D7DDF9C3D92}">
      <dsp:nvSpPr>
        <dsp:cNvPr id="0" name=""/>
        <dsp:cNvSpPr/>
      </dsp:nvSpPr>
      <dsp:spPr>
        <a:xfrm>
          <a:off x="5644464" y="758850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原因</a:t>
          </a:r>
          <a:endParaRPr lang="zh-CN" altLang="en-US" sz="1700" kern="1200" dirty="0"/>
        </a:p>
      </dsp:txBody>
      <dsp:txXfrm>
        <a:off x="5644464" y="758850"/>
        <a:ext cx="1755758" cy="535506"/>
      </dsp:txXfrm>
    </dsp:sp>
    <dsp:sp modelId="{D59D7F0E-D699-FB47-937F-912B132DE48B}">
      <dsp:nvSpPr>
        <dsp:cNvPr id="0" name=""/>
        <dsp:cNvSpPr/>
      </dsp:nvSpPr>
      <dsp:spPr>
        <a:xfrm>
          <a:off x="7751375" y="3874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科学技术</a:t>
          </a:r>
          <a:endParaRPr lang="zh-CN" altLang="en-US" sz="1700" kern="1200" dirty="0"/>
        </a:p>
      </dsp:txBody>
      <dsp:txXfrm>
        <a:off x="7751375" y="3874"/>
        <a:ext cx="1755758" cy="535506"/>
      </dsp:txXfrm>
    </dsp:sp>
    <dsp:sp modelId="{8E8DD82F-FB8B-2D45-95A2-71BA210FCAC7}">
      <dsp:nvSpPr>
        <dsp:cNvPr id="0" name=""/>
        <dsp:cNvSpPr/>
      </dsp:nvSpPr>
      <dsp:spPr>
        <a:xfrm>
          <a:off x="7751375" y="758850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贸易自由</a:t>
          </a:r>
          <a:endParaRPr lang="zh-CN" altLang="en-US" sz="1700" kern="1200" dirty="0"/>
        </a:p>
      </dsp:txBody>
      <dsp:txXfrm>
        <a:off x="7751375" y="758850"/>
        <a:ext cx="1755758" cy="535506"/>
      </dsp:txXfrm>
    </dsp:sp>
    <dsp:sp modelId="{78163D02-974D-3048-A363-F82773475DCB}">
      <dsp:nvSpPr>
        <dsp:cNvPr id="0" name=""/>
        <dsp:cNvSpPr/>
      </dsp:nvSpPr>
      <dsp:spPr>
        <a:xfrm>
          <a:off x="7751375" y="1513827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资本流动</a:t>
          </a:r>
          <a:endParaRPr lang="zh-CN" altLang="en-US" sz="1700" kern="1200" dirty="0"/>
        </a:p>
      </dsp:txBody>
      <dsp:txXfrm>
        <a:off x="7751375" y="1513827"/>
        <a:ext cx="1755758" cy="535506"/>
      </dsp:txXfrm>
    </dsp:sp>
    <dsp:sp modelId="{64F11669-911A-ED4F-B9C0-FE3EAEFA55FA}">
      <dsp:nvSpPr>
        <dsp:cNvPr id="0" name=""/>
        <dsp:cNvSpPr/>
      </dsp:nvSpPr>
      <dsp:spPr>
        <a:xfrm>
          <a:off x="5644464" y="3023779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内容</a:t>
          </a:r>
          <a:endParaRPr lang="zh-CN" altLang="en-US" sz="1700" kern="1200" dirty="0"/>
        </a:p>
      </dsp:txBody>
      <dsp:txXfrm>
        <a:off x="5644464" y="3023779"/>
        <a:ext cx="1755758" cy="535506"/>
      </dsp:txXfrm>
    </dsp:sp>
    <dsp:sp modelId="{1F282CAA-6692-D548-9943-8506ABA51316}">
      <dsp:nvSpPr>
        <dsp:cNvPr id="0" name=""/>
        <dsp:cNvSpPr/>
      </dsp:nvSpPr>
      <dsp:spPr>
        <a:xfrm>
          <a:off x="7751375" y="2268803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生产</a:t>
          </a:r>
        </a:p>
      </dsp:txBody>
      <dsp:txXfrm>
        <a:off x="7751375" y="2268803"/>
        <a:ext cx="1755758" cy="535506"/>
      </dsp:txXfrm>
    </dsp:sp>
    <dsp:sp modelId="{C6FFEDD3-77DE-C345-A77B-BA94D8A4B771}">
      <dsp:nvSpPr>
        <dsp:cNvPr id="0" name=""/>
        <dsp:cNvSpPr/>
      </dsp:nvSpPr>
      <dsp:spPr>
        <a:xfrm>
          <a:off x="7751375" y="3023779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贸易</a:t>
          </a:r>
        </a:p>
      </dsp:txBody>
      <dsp:txXfrm>
        <a:off x="7751375" y="3023779"/>
        <a:ext cx="1755758" cy="535506"/>
      </dsp:txXfrm>
    </dsp:sp>
    <dsp:sp modelId="{45AF3586-6F87-F94D-88B2-6987E73DB128}">
      <dsp:nvSpPr>
        <dsp:cNvPr id="0" name=""/>
        <dsp:cNvSpPr/>
      </dsp:nvSpPr>
      <dsp:spPr>
        <a:xfrm>
          <a:off x="7751375" y="3778756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资本</a:t>
          </a:r>
          <a:endParaRPr lang="zh-CN" altLang="en-US" sz="1700" kern="1200" dirty="0"/>
        </a:p>
      </dsp:txBody>
      <dsp:txXfrm>
        <a:off x="7751375" y="3778756"/>
        <a:ext cx="1755758" cy="535506"/>
      </dsp:txXfrm>
    </dsp:sp>
    <dsp:sp modelId="{35EB4A48-3219-5D49-B965-586B8E1320F3}">
      <dsp:nvSpPr>
        <dsp:cNvPr id="0" name=""/>
        <dsp:cNvSpPr/>
      </dsp:nvSpPr>
      <dsp:spPr>
        <a:xfrm>
          <a:off x="5644464" y="4533732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结果</a:t>
          </a:r>
          <a:endParaRPr lang="zh-CN" altLang="en-US" sz="1700" kern="1200" dirty="0"/>
        </a:p>
      </dsp:txBody>
      <dsp:txXfrm>
        <a:off x="5644464" y="4533732"/>
        <a:ext cx="1755758" cy="535506"/>
      </dsp:txXfrm>
    </dsp:sp>
    <dsp:sp modelId="{63413E47-FBB4-E14A-8944-76723AA9DB08}">
      <dsp:nvSpPr>
        <dsp:cNvPr id="0" name=""/>
        <dsp:cNvSpPr/>
      </dsp:nvSpPr>
      <dsp:spPr>
        <a:xfrm>
          <a:off x="7751375" y="4533732"/>
          <a:ext cx="1755758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双刃剑</a:t>
          </a:r>
          <a:endParaRPr lang="zh-CN" altLang="en-US" sz="1700" kern="1200" dirty="0"/>
        </a:p>
      </dsp:txBody>
      <dsp:txXfrm>
        <a:off x="7751375" y="4533732"/>
        <a:ext cx="1755758" cy="535506"/>
      </dsp:txXfrm>
    </dsp:sp>
    <dsp:sp modelId="{A42DE166-9DDB-6A42-9B9E-5C5A16BADC27}">
      <dsp:nvSpPr>
        <dsp:cNvPr id="0" name=""/>
        <dsp:cNvSpPr/>
      </dsp:nvSpPr>
      <dsp:spPr>
        <a:xfrm>
          <a:off x="3537553" y="5288708"/>
          <a:ext cx="2286454" cy="5355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795" tIns="10795" rIns="10795" bIns="10795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当代资本主义新变化</a:t>
          </a:r>
        </a:p>
      </dsp:txBody>
      <dsp:txXfrm>
        <a:off x="3537553" y="5288708"/>
        <a:ext cx="2286454" cy="535506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生产力</a:t>
          </a:r>
          <a:endParaRPr lang="zh-CN" altLang="en-US" sz="1200" kern="1200" dirty="0">
            <a:solidFill>
              <a:schemeClr val="bg1"/>
            </a:solidFill>
          </a:endParaRPr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上层建筑</a:t>
          </a:r>
          <a:endParaRPr lang="zh-CN" altLang="en-US" sz="1200" kern="1200" dirty="0"/>
        </a:p>
      </dsp:txBody>
      <dsp:txXfrm>
        <a:off x="3408490" y="1256238"/>
        <a:ext cx="1261268" cy="38468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生产关系</a:t>
          </a:r>
          <a:endParaRPr lang="zh-CN" altLang="en-US" sz="1200" kern="1200" dirty="0">
            <a:solidFill>
              <a:schemeClr val="bg1"/>
            </a:solidFill>
          </a:endParaRPr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上层建筑</a:t>
          </a:r>
          <a:endParaRPr lang="zh-CN" altLang="en-US" sz="1200" kern="1200" dirty="0"/>
        </a:p>
      </dsp:txBody>
      <dsp:txXfrm>
        <a:off x="3408490" y="1256238"/>
        <a:ext cx="1261268" cy="3846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上层建筑</a:t>
          </a:r>
          <a:endParaRPr lang="zh-CN" altLang="en-US" sz="1200" kern="1200" dirty="0">
            <a:solidFill>
              <a:schemeClr val="bg1"/>
            </a:solidFill>
          </a:endParaRPr>
        </a:p>
      </dsp:txBody>
      <dsp:txXfrm>
        <a:off x="3408490" y="1256238"/>
        <a:ext cx="1261268" cy="38468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上层建筑</a:t>
          </a:r>
          <a:endParaRPr lang="zh-CN" altLang="en-US" sz="1200" kern="1200" dirty="0">
            <a:solidFill>
              <a:schemeClr val="bg1"/>
            </a:solidFill>
          </a:endParaRPr>
        </a:p>
      </dsp:txBody>
      <dsp:txXfrm>
        <a:off x="3408490" y="1256238"/>
        <a:ext cx="1261268" cy="38468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上层建筑</a:t>
          </a:r>
          <a:endParaRPr lang="zh-CN" altLang="en-US" sz="1200" kern="1200" dirty="0">
            <a:solidFill>
              <a:schemeClr val="bg1"/>
            </a:solidFill>
          </a:endParaRPr>
        </a:p>
      </dsp:txBody>
      <dsp:txXfrm>
        <a:off x="3408490" y="1256238"/>
        <a:ext cx="1261268" cy="38468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上层建筑</a:t>
          </a:r>
          <a:endParaRPr lang="zh-CN" altLang="en-US" sz="1200" kern="1200" dirty="0"/>
        </a:p>
      </dsp:txBody>
      <dsp:txXfrm>
        <a:off x="3408490" y="1256238"/>
        <a:ext cx="1261268" cy="38468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8E58-AD7D-CA40-AA0B-60B770938490}">
      <dsp:nvSpPr>
        <dsp:cNvPr id="0" name=""/>
        <dsp:cNvSpPr/>
      </dsp:nvSpPr>
      <dsp:spPr>
        <a:xfrm>
          <a:off x="3156236" y="906236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542345"/>
              </a:lnTo>
              <a:lnTo>
                <a:pt x="252253" y="54234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3156236" y="860516"/>
          <a:ext cx="25225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2253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3156236" y="363890"/>
          <a:ext cx="252253" cy="542345"/>
        </a:xfrm>
        <a:custGeom>
          <a:avLst/>
          <a:gdLst/>
          <a:ahLst/>
          <a:cxnLst/>
          <a:rect l="0" t="0" r="0" b="0"/>
          <a:pathLst>
            <a:path>
              <a:moveTo>
                <a:pt x="0" y="542345"/>
              </a:moveTo>
              <a:lnTo>
                <a:pt x="126126" y="542345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1261482" y="635063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6126" y="0"/>
              </a:lnTo>
              <a:lnTo>
                <a:pt x="126126" y="271172"/>
              </a:lnTo>
              <a:lnTo>
                <a:pt x="252253" y="27117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1261482" y="363890"/>
          <a:ext cx="252253" cy="271172"/>
        </a:xfrm>
        <a:custGeom>
          <a:avLst/>
          <a:gdLst/>
          <a:ahLst/>
          <a:cxnLst/>
          <a:rect l="0" t="0" r="0" b="0"/>
          <a:pathLst>
            <a:path>
              <a:moveTo>
                <a:pt x="0" y="271172"/>
              </a:moveTo>
              <a:lnTo>
                <a:pt x="126126" y="271172"/>
              </a:lnTo>
              <a:lnTo>
                <a:pt x="126126" y="0"/>
              </a:lnTo>
              <a:lnTo>
                <a:pt x="252253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213" y="442719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2.</a:t>
          </a:r>
          <a:r>
            <a:rPr lang="zh-CN" altLang="en-US" sz="1200" kern="1200" dirty="0" smtClean="0"/>
            <a:t>经济全球化和当代资本主义新变化</a:t>
          </a:r>
          <a:endParaRPr lang="zh-CN" altLang="en-US" sz="1200" kern="1200" dirty="0"/>
        </a:p>
      </dsp:txBody>
      <dsp:txXfrm>
        <a:off x="213" y="442719"/>
        <a:ext cx="1261268" cy="384687"/>
      </dsp:txXfrm>
    </dsp:sp>
    <dsp:sp modelId="{85D42B87-EE01-B543-849A-C3C3CD767EB3}">
      <dsp:nvSpPr>
        <dsp:cNvPr id="0" name=""/>
        <dsp:cNvSpPr/>
      </dsp:nvSpPr>
      <dsp:spPr>
        <a:xfrm>
          <a:off x="1513736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经济全球化</a:t>
          </a:r>
        </a:p>
      </dsp:txBody>
      <dsp:txXfrm>
        <a:off x="1513736" y="171546"/>
        <a:ext cx="1261268" cy="384687"/>
      </dsp:txXfrm>
    </dsp:sp>
    <dsp:sp modelId="{A42DE166-9DDB-6A42-9B9E-5C5A16BADC27}">
      <dsp:nvSpPr>
        <dsp:cNvPr id="0" name=""/>
        <dsp:cNvSpPr/>
      </dsp:nvSpPr>
      <dsp:spPr>
        <a:xfrm>
          <a:off x="1513736" y="713892"/>
          <a:ext cx="1642500" cy="384687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bg1"/>
              </a:solidFill>
            </a:rPr>
            <a:t>当代资本主义新变化</a:t>
          </a:r>
        </a:p>
      </dsp:txBody>
      <dsp:txXfrm>
        <a:off x="1513736" y="713892"/>
        <a:ext cx="1642500" cy="384687"/>
      </dsp:txXfrm>
    </dsp:sp>
    <dsp:sp modelId="{3D6ED5FA-A5DC-9845-9894-3F42FFA7256E}">
      <dsp:nvSpPr>
        <dsp:cNvPr id="0" name=""/>
        <dsp:cNvSpPr/>
      </dsp:nvSpPr>
      <dsp:spPr>
        <a:xfrm>
          <a:off x="3408490" y="171546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生产力</a:t>
          </a:r>
          <a:endParaRPr lang="zh-CN" altLang="en-US" sz="1200" kern="1200" dirty="0"/>
        </a:p>
      </dsp:txBody>
      <dsp:txXfrm>
        <a:off x="3408490" y="171546"/>
        <a:ext cx="1261268" cy="384687"/>
      </dsp:txXfrm>
    </dsp:sp>
    <dsp:sp modelId="{1FA33BBA-3CB1-3648-8618-AAF0BB97F4A8}">
      <dsp:nvSpPr>
        <dsp:cNvPr id="0" name=""/>
        <dsp:cNvSpPr/>
      </dsp:nvSpPr>
      <dsp:spPr>
        <a:xfrm>
          <a:off x="3408490" y="713892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生产关系</a:t>
          </a:r>
          <a:endParaRPr lang="zh-CN" altLang="en-US" sz="1200" kern="1200" dirty="0"/>
        </a:p>
      </dsp:txBody>
      <dsp:txXfrm>
        <a:off x="3408490" y="713892"/>
        <a:ext cx="1261268" cy="384687"/>
      </dsp:txXfrm>
    </dsp:sp>
    <dsp:sp modelId="{85B1B5FD-AA6A-1140-A0D7-A733A16FB835}">
      <dsp:nvSpPr>
        <dsp:cNvPr id="0" name=""/>
        <dsp:cNvSpPr/>
      </dsp:nvSpPr>
      <dsp:spPr>
        <a:xfrm>
          <a:off x="3408490" y="1256238"/>
          <a:ext cx="1261268" cy="3846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上层建筑</a:t>
          </a:r>
          <a:endParaRPr lang="zh-CN" altLang="en-US" sz="1200" kern="1200" dirty="0"/>
        </a:p>
      </dsp:txBody>
      <dsp:txXfrm>
        <a:off x="3408490" y="1256238"/>
        <a:ext cx="1261268" cy="38468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E8C9A9-8EDB-E344-B2EC-CD66A19CBB24}">
      <dsp:nvSpPr>
        <dsp:cNvPr id="0" name=""/>
        <dsp:cNvSpPr/>
      </dsp:nvSpPr>
      <dsp:spPr>
        <a:xfrm>
          <a:off x="7773955" y="5179288"/>
          <a:ext cx="182259" cy="5082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508273"/>
              </a:lnTo>
              <a:lnTo>
                <a:pt x="182259" y="508273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4B8E5E-2DEB-BA44-884A-29AA3C8F64C1}">
      <dsp:nvSpPr>
        <dsp:cNvPr id="0" name=""/>
        <dsp:cNvSpPr/>
      </dsp:nvSpPr>
      <dsp:spPr>
        <a:xfrm>
          <a:off x="7773955" y="5179288"/>
          <a:ext cx="182259" cy="1164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116415"/>
              </a:lnTo>
              <a:lnTo>
                <a:pt x="182259" y="11641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9FDE84-285F-FE4F-8AB2-EDD7F47F9932}">
      <dsp:nvSpPr>
        <dsp:cNvPr id="0" name=""/>
        <dsp:cNvSpPr/>
      </dsp:nvSpPr>
      <dsp:spPr>
        <a:xfrm>
          <a:off x="7773955" y="4787429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391858"/>
              </a:moveTo>
              <a:lnTo>
                <a:pt x="91129" y="391858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D18E58-AD7D-CA40-AA0B-60B770938490}">
      <dsp:nvSpPr>
        <dsp:cNvPr id="0" name=""/>
        <dsp:cNvSpPr/>
      </dsp:nvSpPr>
      <dsp:spPr>
        <a:xfrm>
          <a:off x="6680396" y="4031413"/>
          <a:ext cx="182259" cy="11478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1147874"/>
              </a:lnTo>
              <a:lnTo>
                <a:pt x="182259" y="114787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8AB16-8F28-4B49-BE40-E5E06844D9CF}">
      <dsp:nvSpPr>
        <dsp:cNvPr id="0" name=""/>
        <dsp:cNvSpPr/>
      </dsp:nvSpPr>
      <dsp:spPr>
        <a:xfrm>
          <a:off x="7773955" y="3875241"/>
          <a:ext cx="182259" cy="4039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403914"/>
              </a:lnTo>
              <a:lnTo>
                <a:pt x="182259" y="40391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A086DEC-0C34-A24F-BC03-D6D641377FB1}">
      <dsp:nvSpPr>
        <dsp:cNvPr id="0" name=""/>
        <dsp:cNvSpPr/>
      </dsp:nvSpPr>
      <dsp:spPr>
        <a:xfrm>
          <a:off x="7773955" y="3829521"/>
          <a:ext cx="1822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1129" y="45720"/>
              </a:lnTo>
              <a:lnTo>
                <a:pt x="91129" y="57775"/>
              </a:lnTo>
              <a:lnTo>
                <a:pt x="182259" y="57775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020600-90F9-D544-BA44-9B3CF7AE09A3}">
      <dsp:nvSpPr>
        <dsp:cNvPr id="0" name=""/>
        <dsp:cNvSpPr/>
      </dsp:nvSpPr>
      <dsp:spPr>
        <a:xfrm>
          <a:off x="7773955" y="3483382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391858"/>
              </a:moveTo>
              <a:lnTo>
                <a:pt x="91129" y="391858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B9821B-27D3-0E41-B1E9-082C9009491F}">
      <dsp:nvSpPr>
        <dsp:cNvPr id="0" name=""/>
        <dsp:cNvSpPr/>
      </dsp:nvSpPr>
      <dsp:spPr>
        <a:xfrm>
          <a:off x="6680396" y="3875241"/>
          <a:ext cx="182259" cy="156172"/>
        </a:xfrm>
        <a:custGeom>
          <a:avLst/>
          <a:gdLst/>
          <a:ahLst/>
          <a:cxnLst/>
          <a:rect l="0" t="0" r="0" b="0"/>
          <a:pathLst>
            <a:path>
              <a:moveTo>
                <a:pt x="0" y="156172"/>
              </a:moveTo>
              <a:lnTo>
                <a:pt x="91129" y="156172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C343EB-E640-254A-82A2-B8DD10E024D2}">
      <dsp:nvSpPr>
        <dsp:cNvPr id="0" name=""/>
        <dsp:cNvSpPr/>
      </dsp:nvSpPr>
      <dsp:spPr>
        <a:xfrm>
          <a:off x="7773955" y="2883538"/>
          <a:ext cx="182259" cy="195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195929"/>
              </a:lnTo>
              <a:lnTo>
                <a:pt x="182259" y="19592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876D8F-DE25-A44D-B4E0-4818C659CF25}">
      <dsp:nvSpPr>
        <dsp:cNvPr id="0" name=""/>
        <dsp:cNvSpPr/>
      </dsp:nvSpPr>
      <dsp:spPr>
        <a:xfrm>
          <a:off x="7773955" y="2687609"/>
          <a:ext cx="182259" cy="195929"/>
        </a:xfrm>
        <a:custGeom>
          <a:avLst/>
          <a:gdLst/>
          <a:ahLst/>
          <a:cxnLst/>
          <a:rect l="0" t="0" r="0" b="0"/>
          <a:pathLst>
            <a:path>
              <a:moveTo>
                <a:pt x="0" y="195929"/>
              </a:moveTo>
              <a:lnTo>
                <a:pt x="91129" y="195929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A6A9C-A6BC-CF4E-9741-B942C6BD372B}">
      <dsp:nvSpPr>
        <dsp:cNvPr id="0" name=""/>
        <dsp:cNvSpPr/>
      </dsp:nvSpPr>
      <dsp:spPr>
        <a:xfrm>
          <a:off x="6680396" y="2883538"/>
          <a:ext cx="182259" cy="1147874"/>
        </a:xfrm>
        <a:custGeom>
          <a:avLst/>
          <a:gdLst/>
          <a:ahLst/>
          <a:cxnLst/>
          <a:rect l="0" t="0" r="0" b="0"/>
          <a:pathLst>
            <a:path>
              <a:moveTo>
                <a:pt x="0" y="1147874"/>
              </a:moveTo>
              <a:lnTo>
                <a:pt x="91129" y="1147874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4588846" y="2804291"/>
          <a:ext cx="182259" cy="12271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1227122"/>
              </a:lnTo>
              <a:lnTo>
                <a:pt x="182259" y="12271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6FFFDC-8755-7A44-999C-3FFFAD4B510B}">
      <dsp:nvSpPr>
        <dsp:cNvPr id="0" name=""/>
        <dsp:cNvSpPr/>
      </dsp:nvSpPr>
      <dsp:spPr>
        <a:xfrm>
          <a:off x="6775964" y="2445960"/>
          <a:ext cx="1822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2259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5AD0DB-2018-C545-AAB5-2884816C0A00}">
      <dsp:nvSpPr>
        <dsp:cNvPr id="0" name=""/>
        <dsp:cNvSpPr/>
      </dsp:nvSpPr>
      <dsp:spPr>
        <a:xfrm>
          <a:off x="5682405" y="1512033"/>
          <a:ext cx="182259" cy="979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979646"/>
              </a:lnTo>
              <a:lnTo>
                <a:pt x="182259" y="979646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C90B99-C707-B543-AC65-AC79B5EF1DCF}">
      <dsp:nvSpPr>
        <dsp:cNvPr id="0" name=""/>
        <dsp:cNvSpPr/>
      </dsp:nvSpPr>
      <dsp:spPr>
        <a:xfrm>
          <a:off x="6775964" y="1707962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391858"/>
              </a:lnTo>
              <a:lnTo>
                <a:pt x="182259" y="39185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E0228-1F4B-0A49-91FF-A4A335A4C6EB}">
      <dsp:nvSpPr>
        <dsp:cNvPr id="0" name=""/>
        <dsp:cNvSpPr/>
      </dsp:nvSpPr>
      <dsp:spPr>
        <a:xfrm>
          <a:off x="6775964" y="1662242"/>
          <a:ext cx="1822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2259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DE4FFA-43F1-AF47-B304-67AACAD40E18}">
      <dsp:nvSpPr>
        <dsp:cNvPr id="0" name=""/>
        <dsp:cNvSpPr/>
      </dsp:nvSpPr>
      <dsp:spPr>
        <a:xfrm>
          <a:off x="6775964" y="1316103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391858"/>
              </a:moveTo>
              <a:lnTo>
                <a:pt x="91129" y="391858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948FD7-AD17-364C-B425-5B2D09097CC5}">
      <dsp:nvSpPr>
        <dsp:cNvPr id="0" name=""/>
        <dsp:cNvSpPr/>
      </dsp:nvSpPr>
      <dsp:spPr>
        <a:xfrm>
          <a:off x="5682405" y="1512033"/>
          <a:ext cx="182259" cy="1959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195929"/>
              </a:lnTo>
              <a:lnTo>
                <a:pt x="182259" y="195929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7AD690-269F-E84D-96FF-D4CCBE9E48FF}">
      <dsp:nvSpPr>
        <dsp:cNvPr id="0" name=""/>
        <dsp:cNvSpPr/>
      </dsp:nvSpPr>
      <dsp:spPr>
        <a:xfrm>
          <a:off x="6775964" y="532386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1129" y="0"/>
              </a:lnTo>
              <a:lnTo>
                <a:pt x="91129" y="391858"/>
              </a:lnTo>
              <a:lnTo>
                <a:pt x="182259" y="39185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9181A5-A309-144B-85C6-B095063F7E8F}">
      <dsp:nvSpPr>
        <dsp:cNvPr id="0" name=""/>
        <dsp:cNvSpPr/>
      </dsp:nvSpPr>
      <dsp:spPr>
        <a:xfrm>
          <a:off x="6775964" y="486666"/>
          <a:ext cx="18225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82259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0A214E-0D37-D44C-A485-C0A543BC8EB4}">
      <dsp:nvSpPr>
        <dsp:cNvPr id="0" name=""/>
        <dsp:cNvSpPr/>
      </dsp:nvSpPr>
      <dsp:spPr>
        <a:xfrm>
          <a:off x="6775964" y="140527"/>
          <a:ext cx="182259" cy="391858"/>
        </a:xfrm>
        <a:custGeom>
          <a:avLst/>
          <a:gdLst/>
          <a:ahLst/>
          <a:cxnLst/>
          <a:rect l="0" t="0" r="0" b="0"/>
          <a:pathLst>
            <a:path>
              <a:moveTo>
                <a:pt x="0" y="391858"/>
              </a:moveTo>
              <a:lnTo>
                <a:pt x="91129" y="391858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4E4F07C-299E-E349-8C27-566063C78F09}">
      <dsp:nvSpPr>
        <dsp:cNvPr id="0" name=""/>
        <dsp:cNvSpPr/>
      </dsp:nvSpPr>
      <dsp:spPr>
        <a:xfrm>
          <a:off x="5682405" y="532386"/>
          <a:ext cx="182259" cy="979646"/>
        </a:xfrm>
        <a:custGeom>
          <a:avLst/>
          <a:gdLst/>
          <a:ahLst/>
          <a:cxnLst/>
          <a:rect l="0" t="0" r="0" b="0"/>
          <a:pathLst>
            <a:path>
              <a:moveTo>
                <a:pt x="0" y="979646"/>
              </a:moveTo>
              <a:lnTo>
                <a:pt x="91129" y="979646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4588846" y="1512033"/>
          <a:ext cx="182259" cy="1292257"/>
        </a:xfrm>
        <a:custGeom>
          <a:avLst/>
          <a:gdLst/>
          <a:ahLst/>
          <a:cxnLst/>
          <a:rect l="0" t="0" r="0" b="0"/>
          <a:pathLst>
            <a:path>
              <a:moveTo>
                <a:pt x="0" y="1292257"/>
              </a:moveTo>
              <a:lnTo>
                <a:pt x="91129" y="1292257"/>
              </a:lnTo>
              <a:lnTo>
                <a:pt x="91129" y="0"/>
              </a:lnTo>
              <a:lnTo>
                <a:pt x="18225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A5CD08-541A-9D49-AEF7-DDB96E01CD1F}">
      <dsp:nvSpPr>
        <dsp:cNvPr id="0" name=""/>
        <dsp:cNvSpPr/>
      </dsp:nvSpPr>
      <dsp:spPr>
        <a:xfrm>
          <a:off x="1510249" y="2214940"/>
          <a:ext cx="3078596" cy="11787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经济全球化和</a:t>
          </a: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当代资本主义新变化</a:t>
          </a:r>
          <a:endParaRPr lang="zh-CN" altLang="en-US" sz="20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10249" y="2214940"/>
        <a:ext cx="3078596" cy="1178700"/>
      </dsp:txXfrm>
    </dsp:sp>
    <dsp:sp modelId="{85D42B87-EE01-B543-849A-C3C3CD767EB3}">
      <dsp:nvSpPr>
        <dsp:cNvPr id="0" name=""/>
        <dsp:cNvSpPr/>
      </dsp:nvSpPr>
      <dsp:spPr>
        <a:xfrm>
          <a:off x="4771106" y="1373060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经济全球化</a:t>
          </a:r>
        </a:p>
      </dsp:txBody>
      <dsp:txXfrm>
        <a:off x="4771106" y="1373060"/>
        <a:ext cx="911299" cy="277946"/>
      </dsp:txXfrm>
    </dsp:sp>
    <dsp:sp modelId="{9230553C-C917-C946-9B16-8D7DDF9C3D92}">
      <dsp:nvSpPr>
        <dsp:cNvPr id="0" name=""/>
        <dsp:cNvSpPr/>
      </dsp:nvSpPr>
      <dsp:spPr>
        <a:xfrm>
          <a:off x="5864665" y="393413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原因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864665" y="393413"/>
        <a:ext cx="911299" cy="277946"/>
      </dsp:txXfrm>
    </dsp:sp>
    <dsp:sp modelId="{D59D7F0E-D699-FB47-937F-912B132DE48B}">
      <dsp:nvSpPr>
        <dsp:cNvPr id="0" name=""/>
        <dsp:cNvSpPr/>
      </dsp:nvSpPr>
      <dsp:spPr>
        <a:xfrm>
          <a:off x="6958224" y="1554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科学技术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958224" y="1554"/>
        <a:ext cx="911299" cy="277946"/>
      </dsp:txXfrm>
    </dsp:sp>
    <dsp:sp modelId="{8E8DD82F-FB8B-2D45-95A2-71BA210FCAC7}">
      <dsp:nvSpPr>
        <dsp:cNvPr id="0" name=""/>
        <dsp:cNvSpPr/>
      </dsp:nvSpPr>
      <dsp:spPr>
        <a:xfrm>
          <a:off x="6958224" y="393413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贸易自由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958224" y="393413"/>
        <a:ext cx="911299" cy="277946"/>
      </dsp:txXfrm>
    </dsp:sp>
    <dsp:sp modelId="{78163D02-974D-3048-A363-F82773475DCB}">
      <dsp:nvSpPr>
        <dsp:cNvPr id="0" name=""/>
        <dsp:cNvSpPr/>
      </dsp:nvSpPr>
      <dsp:spPr>
        <a:xfrm>
          <a:off x="6958224" y="785272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资本流动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958224" y="785272"/>
        <a:ext cx="911299" cy="277946"/>
      </dsp:txXfrm>
    </dsp:sp>
    <dsp:sp modelId="{64F11669-911A-ED4F-B9C0-FE3EAEFA55FA}">
      <dsp:nvSpPr>
        <dsp:cNvPr id="0" name=""/>
        <dsp:cNvSpPr/>
      </dsp:nvSpPr>
      <dsp:spPr>
        <a:xfrm>
          <a:off x="5864665" y="1568989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内容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864665" y="1568989"/>
        <a:ext cx="911299" cy="277946"/>
      </dsp:txXfrm>
    </dsp:sp>
    <dsp:sp modelId="{1F282CAA-6692-D548-9943-8506ABA51316}">
      <dsp:nvSpPr>
        <dsp:cNvPr id="0" name=""/>
        <dsp:cNvSpPr/>
      </dsp:nvSpPr>
      <dsp:spPr>
        <a:xfrm>
          <a:off x="6958224" y="1177130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</a:t>
          </a:r>
        </a:p>
      </dsp:txBody>
      <dsp:txXfrm>
        <a:off x="6958224" y="1177130"/>
        <a:ext cx="911299" cy="277946"/>
      </dsp:txXfrm>
    </dsp:sp>
    <dsp:sp modelId="{C6FFEDD3-77DE-C345-A77B-BA94D8A4B771}">
      <dsp:nvSpPr>
        <dsp:cNvPr id="0" name=""/>
        <dsp:cNvSpPr/>
      </dsp:nvSpPr>
      <dsp:spPr>
        <a:xfrm>
          <a:off x="6958224" y="1568989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贸易</a:t>
          </a:r>
        </a:p>
      </dsp:txBody>
      <dsp:txXfrm>
        <a:off x="6958224" y="1568989"/>
        <a:ext cx="911299" cy="277946"/>
      </dsp:txXfrm>
    </dsp:sp>
    <dsp:sp modelId="{45AF3586-6F87-F94D-88B2-6987E73DB128}">
      <dsp:nvSpPr>
        <dsp:cNvPr id="0" name=""/>
        <dsp:cNvSpPr/>
      </dsp:nvSpPr>
      <dsp:spPr>
        <a:xfrm>
          <a:off x="6958224" y="1960848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958224" y="1960848"/>
        <a:ext cx="911299" cy="277946"/>
      </dsp:txXfrm>
    </dsp:sp>
    <dsp:sp modelId="{35EB4A48-3219-5D49-B965-586B8E1320F3}">
      <dsp:nvSpPr>
        <dsp:cNvPr id="0" name=""/>
        <dsp:cNvSpPr/>
      </dsp:nvSpPr>
      <dsp:spPr>
        <a:xfrm>
          <a:off x="5864665" y="2352706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结果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864665" y="2352706"/>
        <a:ext cx="911299" cy="277946"/>
      </dsp:txXfrm>
    </dsp:sp>
    <dsp:sp modelId="{63413E47-FBB4-E14A-8944-76723AA9DB08}">
      <dsp:nvSpPr>
        <dsp:cNvPr id="0" name=""/>
        <dsp:cNvSpPr/>
      </dsp:nvSpPr>
      <dsp:spPr>
        <a:xfrm>
          <a:off x="6958224" y="2352706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双刃剑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958224" y="2352706"/>
        <a:ext cx="911299" cy="277946"/>
      </dsp:txXfrm>
    </dsp:sp>
    <dsp:sp modelId="{A42DE166-9DDB-6A42-9B9E-5C5A16BADC27}">
      <dsp:nvSpPr>
        <dsp:cNvPr id="0" name=""/>
        <dsp:cNvSpPr/>
      </dsp:nvSpPr>
      <dsp:spPr>
        <a:xfrm>
          <a:off x="4771106" y="3827305"/>
          <a:ext cx="1909290" cy="4082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当代资本主义新变化</a:t>
          </a:r>
        </a:p>
      </dsp:txBody>
      <dsp:txXfrm>
        <a:off x="4771106" y="3827305"/>
        <a:ext cx="1909290" cy="408216"/>
      </dsp:txXfrm>
    </dsp:sp>
    <dsp:sp modelId="{3D6ED5FA-A5DC-9845-9894-3F42FFA7256E}">
      <dsp:nvSpPr>
        <dsp:cNvPr id="0" name=""/>
        <dsp:cNvSpPr/>
      </dsp:nvSpPr>
      <dsp:spPr>
        <a:xfrm>
          <a:off x="6862656" y="2744565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生产力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862656" y="2744565"/>
        <a:ext cx="911299" cy="277946"/>
      </dsp:txXfrm>
    </dsp:sp>
    <dsp:sp modelId="{247804F6-C747-DF4A-8C5A-A87C3E3F00DB}">
      <dsp:nvSpPr>
        <dsp:cNvPr id="0" name=""/>
        <dsp:cNvSpPr/>
      </dsp:nvSpPr>
      <dsp:spPr>
        <a:xfrm>
          <a:off x="7956215" y="2548636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生产率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2548636"/>
        <a:ext cx="911299" cy="277946"/>
      </dsp:txXfrm>
    </dsp:sp>
    <dsp:sp modelId="{711B6D41-60AC-074A-8161-2AF3776D0755}">
      <dsp:nvSpPr>
        <dsp:cNvPr id="0" name=""/>
        <dsp:cNvSpPr/>
      </dsp:nvSpPr>
      <dsp:spPr>
        <a:xfrm>
          <a:off x="7956215" y="2940494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生产要素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2940494"/>
        <a:ext cx="911299" cy="277946"/>
      </dsp:txXfrm>
    </dsp:sp>
    <dsp:sp modelId="{1FA33BBA-3CB1-3648-8618-AAF0BB97F4A8}">
      <dsp:nvSpPr>
        <dsp:cNvPr id="0" name=""/>
        <dsp:cNvSpPr/>
      </dsp:nvSpPr>
      <dsp:spPr>
        <a:xfrm>
          <a:off x="6862656" y="3736268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生产关系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862656" y="3736268"/>
        <a:ext cx="911299" cy="277946"/>
      </dsp:txXfrm>
    </dsp:sp>
    <dsp:sp modelId="{A288D1D1-B6B6-7041-9582-4980315416AB}">
      <dsp:nvSpPr>
        <dsp:cNvPr id="0" name=""/>
        <dsp:cNvSpPr/>
      </dsp:nvSpPr>
      <dsp:spPr>
        <a:xfrm>
          <a:off x="7956215" y="3332353"/>
          <a:ext cx="1693813" cy="30205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所有制：社会化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3332353"/>
        <a:ext cx="1693813" cy="302058"/>
      </dsp:txXfrm>
    </dsp:sp>
    <dsp:sp modelId="{1CB7CDE0-5191-0F47-9449-8EE726E66651}">
      <dsp:nvSpPr>
        <dsp:cNvPr id="0" name=""/>
        <dsp:cNvSpPr/>
      </dsp:nvSpPr>
      <dsp:spPr>
        <a:xfrm>
          <a:off x="7956215" y="3748324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劳资关系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3748324"/>
        <a:ext cx="911299" cy="277946"/>
      </dsp:txXfrm>
    </dsp:sp>
    <dsp:sp modelId="{CC92C39C-9D25-4448-8B1A-03E35EDAF0C7}">
      <dsp:nvSpPr>
        <dsp:cNvPr id="0" name=""/>
        <dsp:cNvSpPr/>
      </dsp:nvSpPr>
      <dsp:spPr>
        <a:xfrm>
          <a:off x="7956215" y="4140182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分配关系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4140182"/>
        <a:ext cx="911299" cy="277946"/>
      </dsp:txXfrm>
    </dsp:sp>
    <dsp:sp modelId="{85B1B5FD-AA6A-1140-A0D7-A733A16FB835}">
      <dsp:nvSpPr>
        <dsp:cNvPr id="0" name=""/>
        <dsp:cNvSpPr/>
      </dsp:nvSpPr>
      <dsp:spPr>
        <a:xfrm>
          <a:off x="6862656" y="5040315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上层建筑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862656" y="5040315"/>
        <a:ext cx="911299" cy="277946"/>
      </dsp:txXfrm>
    </dsp:sp>
    <dsp:sp modelId="{E9D91006-09CE-5544-84B9-9C53A9FF5D65}">
      <dsp:nvSpPr>
        <dsp:cNvPr id="0" name=""/>
        <dsp:cNvSpPr/>
      </dsp:nvSpPr>
      <dsp:spPr>
        <a:xfrm>
          <a:off x="7956215" y="4532041"/>
          <a:ext cx="1996665" cy="5107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政治与法制结合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4532041"/>
        <a:ext cx="1996665" cy="510776"/>
      </dsp:txXfrm>
    </dsp:sp>
    <dsp:sp modelId="{7422A40C-D3B9-7746-A889-AD126BDEBFC4}">
      <dsp:nvSpPr>
        <dsp:cNvPr id="0" name=""/>
        <dsp:cNvSpPr/>
      </dsp:nvSpPr>
      <dsp:spPr>
        <a:xfrm>
          <a:off x="7956215" y="5156730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国家职能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5156730"/>
        <a:ext cx="911299" cy="277946"/>
      </dsp:txXfrm>
    </dsp:sp>
    <dsp:sp modelId="{C10D107D-8A22-E44B-A0B7-E10072006BCF}">
      <dsp:nvSpPr>
        <dsp:cNvPr id="0" name=""/>
        <dsp:cNvSpPr/>
      </dsp:nvSpPr>
      <dsp:spPr>
        <a:xfrm>
          <a:off x="7956215" y="5548589"/>
          <a:ext cx="911299" cy="27794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民主形式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956215" y="5548589"/>
        <a:ext cx="911299" cy="277946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1924607" y="667341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323" y="0"/>
              </a:lnTo>
              <a:lnTo>
                <a:pt x="168323" y="361894"/>
              </a:lnTo>
              <a:lnTo>
                <a:pt x="336646" y="36189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1924607" y="305446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361894"/>
              </a:moveTo>
              <a:lnTo>
                <a:pt x="168323" y="361894"/>
              </a:lnTo>
              <a:lnTo>
                <a:pt x="168323" y="0"/>
              </a:lnTo>
              <a:lnTo>
                <a:pt x="33664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F089B-AC70-0345-8BF2-9AA728EF37B3}">
      <dsp:nvSpPr>
        <dsp:cNvPr id="0" name=""/>
        <dsp:cNvSpPr/>
      </dsp:nvSpPr>
      <dsp:spPr>
        <a:xfrm>
          <a:off x="875" y="410648"/>
          <a:ext cx="19237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3.</a:t>
          </a:r>
          <a:r>
            <a:rPr lang="zh-CN" altLang="en-US" sz="1600" kern="1200" dirty="0" smtClean="0"/>
            <a:t>资本主义历史地位和发展趋势</a:t>
          </a:r>
          <a:endParaRPr lang="zh-CN" altLang="en-US" sz="1600" kern="1200" dirty="0"/>
        </a:p>
      </dsp:txBody>
      <dsp:txXfrm>
        <a:off x="875" y="410648"/>
        <a:ext cx="1923732" cy="513385"/>
      </dsp:txXfrm>
    </dsp:sp>
    <dsp:sp modelId="{01E5E413-1ACA-494B-BE7A-8713F3152CCE}">
      <dsp:nvSpPr>
        <dsp:cNvPr id="0" name=""/>
        <dsp:cNvSpPr/>
      </dsp:nvSpPr>
      <dsp:spPr>
        <a:xfrm>
          <a:off x="2261253" y="48753"/>
          <a:ext cx="1683232" cy="5133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/>
              </a:solidFill>
            </a:rPr>
            <a:t>历史地位</a:t>
          </a:r>
          <a:endParaRPr lang="zh-CN" altLang="en-US" sz="1600" kern="1200" dirty="0">
            <a:solidFill>
              <a:schemeClr val="bg1"/>
            </a:solidFill>
          </a:endParaRPr>
        </a:p>
      </dsp:txBody>
      <dsp:txXfrm>
        <a:off x="2261253" y="48753"/>
        <a:ext cx="1683232" cy="513385"/>
      </dsp:txXfrm>
    </dsp:sp>
    <dsp:sp modelId="{750D20D2-3790-A44B-B8BF-99C4AFE9B85B}">
      <dsp:nvSpPr>
        <dsp:cNvPr id="0" name=""/>
        <dsp:cNvSpPr/>
      </dsp:nvSpPr>
      <dsp:spPr>
        <a:xfrm>
          <a:off x="2261253" y="772543"/>
          <a:ext cx="16832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必然性和长期性</a:t>
          </a:r>
          <a:endParaRPr lang="zh-CN" altLang="en-US" sz="1600" kern="1200" dirty="0"/>
        </a:p>
      </dsp:txBody>
      <dsp:txXfrm>
        <a:off x="2261253" y="772543"/>
        <a:ext cx="1683232" cy="51338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1924607" y="667341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8323" y="0"/>
              </a:lnTo>
              <a:lnTo>
                <a:pt x="168323" y="361894"/>
              </a:lnTo>
              <a:lnTo>
                <a:pt x="336646" y="361894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1924607" y="305446"/>
          <a:ext cx="336646" cy="361894"/>
        </a:xfrm>
        <a:custGeom>
          <a:avLst/>
          <a:gdLst/>
          <a:ahLst/>
          <a:cxnLst/>
          <a:rect l="0" t="0" r="0" b="0"/>
          <a:pathLst>
            <a:path>
              <a:moveTo>
                <a:pt x="0" y="361894"/>
              </a:moveTo>
              <a:lnTo>
                <a:pt x="168323" y="361894"/>
              </a:lnTo>
              <a:lnTo>
                <a:pt x="168323" y="0"/>
              </a:lnTo>
              <a:lnTo>
                <a:pt x="336646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1F089B-AC70-0345-8BF2-9AA728EF37B3}">
      <dsp:nvSpPr>
        <dsp:cNvPr id="0" name=""/>
        <dsp:cNvSpPr/>
      </dsp:nvSpPr>
      <dsp:spPr>
        <a:xfrm>
          <a:off x="875" y="410648"/>
          <a:ext cx="1923732" cy="513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600" kern="1200" dirty="0" smtClean="0"/>
            <a:t>3.</a:t>
          </a:r>
          <a:r>
            <a:rPr lang="zh-CN" altLang="en-US" sz="1600" kern="1200" dirty="0" smtClean="0"/>
            <a:t>资本主义历史地位和发展趋势</a:t>
          </a:r>
          <a:endParaRPr lang="zh-CN" altLang="en-US" sz="1600" kern="1200" dirty="0"/>
        </a:p>
      </dsp:txBody>
      <dsp:txXfrm>
        <a:off x="875" y="410648"/>
        <a:ext cx="1923732" cy="513385"/>
      </dsp:txXfrm>
    </dsp:sp>
    <dsp:sp modelId="{01E5E413-1ACA-494B-BE7A-8713F3152CCE}">
      <dsp:nvSpPr>
        <dsp:cNvPr id="0" name=""/>
        <dsp:cNvSpPr/>
      </dsp:nvSpPr>
      <dsp:spPr>
        <a:xfrm>
          <a:off x="2261253" y="48753"/>
          <a:ext cx="1683232" cy="513385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tx1"/>
              </a:solidFill>
            </a:rPr>
            <a:t>历史地位</a:t>
          </a:r>
          <a:endParaRPr lang="zh-CN" altLang="en-US" sz="1600" kern="1200" dirty="0">
            <a:solidFill>
              <a:schemeClr val="tx1"/>
            </a:solidFill>
          </a:endParaRPr>
        </a:p>
      </dsp:txBody>
      <dsp:txXfrm>
        <a:off x="2261253" y="48753"/>
        <a:ext cx="1683232" cy="513385"/>
      </dsp:txXfrm>
    </dsp:sp>
    <dsp:sp modelId="{750D20D2-3790-A44B-B8BF-99C4AFE9B85B}">
      <dsp:nvSpPr>
        <dsp:cNvPr id="0" name=""/>
        <dsp:cNvSpPr/>
      </dsp:nvSpPr>
      <dsp:spPr>
        <a:xfrm>
          <a:off x="2261253" y="772543"/>
          <a:ext cx="1683232" cy="513385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bg1"/>
              </a:solidFill>
            </a:rPr>
            <a:t>必然性和长期性</a:t>
          </a:r>
          <a:endParaRPr lang="zh-CN" altLang="en-US" sz="1600" kern="1200" dirty="0">
            <a:solidFill>
              <a:schemeClr val="bg1"/>
            </a:solidFill>
          </a:endParaRPr>
        </a:p>
      </dsp:txBody>
      <dsp:txXfrm>
        <a:off x="2261253" y="772543"/>
        <a:ext cx="1683232" cy="51338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8844719" y="4755744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151" y="0"/>
              </a:lnTo>
              <a:lnTo>
                <a:pt x="214151" y="460424"/>
              </a:lnTo>
              <a:lnTo>
                <a:pt x="428302" y="46042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8844719" y="4295319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460424"/>
              </a:moveTo>
              <a:lnTo>
                <a:pt x="214151" y="460424"/>
              </a:lnTo>
              <a:lnTo>
                <a:pt x="214151" y="0"/>
              </a:lnTo>
              <a:lnTo>
                <a:pt x="428302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3E2FE-3055-7A49-B1AB-EFE2CEBEBD66}">
      <dsp:nvSpPr>
        <dsp:cNvPr id="0" name=""/>
        <dsp:cNvSpPr/>
      </dsp:nvSpPr>
      <dsp:spPr>
        <a:xfrm>
          <a:off x="3757711" y="2914045"/>
          <a:ext cx="428302" cy="1841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151" y="0"/>
              </a:lnTo>
              <a:lnTo>
                <a:pt x="214151" y="1841699"/>
              </a:lnTo>
              <a:lnTo>
                <a:pt x="428302" y="1841699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8338595" y="2914045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151" y="0"/>
              </a:lnTo>
              <a:lnTo>
                <a:pt x="214151" y="460424"/>
              </a:lnTo>
              <a:lnTo>
                <a:pt x="428302" y="46042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8338595" y="2453620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460424"/>
              </a:moveTo>
              <a:lnTo>
                <a:pt x="214151" y="460424"/>
              </a:lnTo>
              <a:lnTo>
                <a:pt x="214151" y="0"/>
              </a:lnTo>
              <a:lnTo>
                <a:pt x="428302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07D5D-4375-CD46-ADA7-4D0F297E6237}">
      <dsp:nvSpPr>
        <dsp:cNvPr id="0" name=""/>
        <dsp:cNvSpPr/>
      </dsp:nvSpPr>
      <dsp:spPr>
        <a:xfrm>
          <a:off x="3757711" y="2868325"/>
          <a:ext cx="42830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8302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8891147" y="1072345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4151" y="0"/>
              </a:lnTo>
              <a:lnTo>
                <a:pt x="214151" y="460424"/>
              </a:lnTo>
              <a:lnTo>
                <a:pt x="428302" y="460424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8891147" y="611921"/>
          <a:ext cx="428302" cy="460424"/>
        </a:xfrm>
        <a:custGeom>
          <a:avLst/>
          <a:gdLst/>
          <a:ahLst/>
          <a:cxnLst/>
          <a:rect l="0" t="0" r="0" b="0"/>
          <a:pathLst>
            <a:path>
              <a:moveTo>
                <a:pt x="0" y="460424"/>
              </a:moveTo>
              <a:lnTo>
                <a:pt x="214151" y="460424"/>
              </a:lnTo>
              <a:lnTo>
                <a:pt x="214151" y="0"/>
              </a:lnTo>
              <a:lnTo>
                <a:pt x="428302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61377-3CD1-5644-BC9C-D486C688D325}">
      <dsp:nvSpPr>
        <dsp:cNvPr id="0" name=""/>
        <dsp:cNvSpPr/>
      </dsp:nvSpPr>
      <dsp:spPr>
        <a:xfrm>
          <a:off x="3757711" y="1072345"/>
          <a:ext cx="428302" cy="1841699"/>
        </a:xfrm>
        <a:custGeom>
          <a:avLst/>
          <a:gdLst/>
          <a:ahLst/>
          <a:cxnLst/>
          <a:rect l="0" t="0" r="0" b="0"/>
          <a:pathLst>
            <a:path>
              <a:moveTo>
                <a:pt x="0" y="1841699"/>
              </a:moveTo>
              <a:lnTo>
                <a:pt x="214151" y="1841699"/>
              </a:lnTo>
              <a:lnTo>
                <a:pt x="214151" y="0"/>
              </a:lnTo>
              <a:lnTo>
                <a:pt x="428302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E444F-7496-DF46-AD96-9E2606205E8A}">
      <dsp:nvSpPr>
        <dsp:cNvPr id="0" name=""/>
        <dsp:cNvSpPr/>
      </dsp:nvSpPr>
      <dsp:spPr>
        <a:xfrm>
          <a:off x="4928" y="2587464"/>
          <a:ext cx="3752783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5-</a:t>
          </a:r>
          <a:r>
            <a:rPr lang="zh-CN" altLang="en-US" sz="2100" kern="1200" dirty="0" smtClean="0"/>
            <a:t>资本主义发展的历史进程</a:t>
          </a:r>
          <a:endParaRPr lang="zh-CN" altLang="en-US" sz="2100" kern="1200" dirty="0"/>
        </a:p>
      </dsp:txBody>
      <dsp:txXfrm>
        <a:off x="4928" y="2587464"/>
        <a:ext cx="3752783" cy="653160"/>
      </dsp:txXfrm>
    </dsp:sp>
    <dsp:sp modelId="{52050F0B-1F6E-854E-87C9-C890CF111DDA}">
      <dsp:nvSpPr>
        <dsp:cNvPr id="0" name=""/>
        <dsp:cNvSpPr/>
      </dsp:nvSpPr>
      <dsp:spPr>
        <a:xfrm>
          <a:off x="4186013" y="745765"/>
          <a:ext cx="4705134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1.</a:t>
          </a:r>
          <a:r>
            <a:rPr lang="zh-CN" altLang="en-US" sz="2100" kern="1200" dirty="0" smtClean="0"/>
            <a:t>从自由竞争资本主义到垄断资本主义</a:t>
          </a:r>
          <a:endParaRPr lang="zh-CN" altLang="en-US" sz="2100" kern="1200" dirty="0"/>
        </a:p>
      </dsp:txBody>
      <dsp:txXfrm>
        <a:off x="4186013" y="745765"/>
        <a:ext cx="4705134" cy="653160"/>
      </dsp:txXfrm>
    </dsp:sp>
    <dsp:sp modelId="{28523F13-4A5F-574D-A101-FF0A3CA68BFE}">
      <dsp:nvSpPr>
        <dsp:cNvPr id="0" name=""/>
        <dsp:cNvSpPr/>
      </dsp:nvSpPr>
      <dsp:spPr>
        <a:xfrm>
          <a:off x="9319449" y="285340"/>
          <a:ext cx="2141510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经济</a:t>
          </a:r>
          <a:endParaRPr lang="zh-CN" altLang="en-US" sz="2100" kern="1200" dirty="0"/>
        </a:p>
      </dsp:txBody>
      <dsp:txXfrm>
        <a:off x="9319449" y="285340"/>
        <a:ext cx="2141510" cy="653160"/>
      </dsp:txXfrm>
    </dsp:sp>
    <dsp:sp modelId="{1831D48B-0653-0E48-AC34-42B085FD0335}">
      <dsp:nvSpPr>
        <dsp:cNvPr id="0" name=""/>
        <dsp:cNvSpPr/>
      </dsp:nvSpPr>
      <dsp:spPr>
        <a:xfrm>
          <a:off x="9319449" y="1206190"/>
          <a:ext cx="2141510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政治</a:t>
          </a:r>
          <a:endParaRPr lang="zh-CN" altLang="en-US" sz="2100" kern="1200" dirty="0"/>
        </a:p>
      </dsp:txBody>
      <dsp:txXfrm>
        <a:off x="9319449" y="1206190"/>
        <a:ext cx="2141510" cy="653160"/>
      </dsp:txXfrm>
    </dsp:sp>
    <dsp:sp modelId="{698CE1BE-2AD4-C340-9D6C-B04E1586330E}">
      <dsp:nvSpPr>
        <dsp:cNvPr id="0" name=""/>
        <dsp:cNvSpPr/>
      </dsp:nvSpPr>
      <dsp:spPr>
        <a:xfrm>
          <a:off x="4186013" y="2587464"/>
          <a:ext cx="4152581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2.</a:t>
          </a:r>
          <a:r>
            <a:rPr lang="zh-CN" altLang="en-US" sz="2100" kern="1200" dirty="0" smtClean="0"/>
            <a:t>经济全球化和当代资本主义新变化</a:t>
          </a:r>
          <a:endParaRPr lang="zh-CN" altLang="en-US" sz="2100" kern="1200" dirty="0"/>
        </a:p>
      </dsp:txBody>
      <dsp:txXfrm>
        <a:off x="4186013" y="2587464"/>
        <a:ext cx="4152581" cy="653160"/>
      </dsp:txXfrm>
    </dsp:sp>
    <dsp:sp modelId="{85D42B87-EE01-B543-849A-C3C3CD767EB3}">
      <dsp:nvSpPr>
        <dsp:cNvPr id="0" name=""/>
        <dsp:cNvSpPr/>
      </dsp:nvSpPr>
      <dsp:spPr>
        <a:xfrm>
          <a:off x="8766897" y="2127039"/>
          <a:ext cx="2141510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经济全球化</a:t>
          </a:r>
        </a:p>
      </dsp:txBody>
      <dsp:txXfrm>
        <a:off x="8766897" y="2127039"/>
        <a:ext cx="2141510" cy="653160"/>
      </dsp:txXfrm>
    </dsp:sp>
    <dsp:sp modelId="{A42DE166-9DDB-6A42-9B9E-5C5A16BADC27}">
      <dsp:nvSpPr>
        <dsp:cNvPr id="0" name=""/>
        <dsp:cNvSpPr/>
      </dsp:nvSpPr>
      <dsp:spPr>
        <a:xfrm>
          <a:off x="8766897" y="3047889"/>
          <a:ext cx="2788803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当代资本主义新变化</a:t>
          </a:r>
        </a:p>
      </dsp:txBody>
      <dsp:txXfrm>
        <a:off x="8766897" y="3047889"/>
        <a:ext cx="2788803" cy="653160"/>
      </dsp:txXfrm>
    </dsp:sp>
    <dsp:sp modelId="{EB9162CA-2F87-8942-ACEB-7D7B46E0BD52}">
      <dsp:nvSpPr>
        <dsp:cNvPr id="0" name=""/>
        <dsp:cNvSpPr/>
      </dsp:nvSpPr>
      <dsp:spPr>
        <a:xfrm>
          <a:off x="4186013" y="4429163"/>
          <a:ext cx="4658706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3.</a:t>
          </a:r>
          <a:r>
            <a:rPr lang="zh-CN" altLang="en-US" sz="2100" kern="1200" dirty="0" smtClean="0"/>
            <a:t>资本主义历史地位和发展趋势</a:t>
          </a:r>
          <a:endParaRPr lang="zh-CN" altLang="en-US" sz="2100" kern="1200" dirty="0"/>
        </a:p>
      </dsp:txBody>
      <dsp:txXfrm>
        <a:off x="4186013" y="4429163"/>
        <a:ext cx="4658706" cy="653160"/>
      </dsp:txXfrm>
    </dsp:sp>
    <dsp:sp modelId="{01E5E413-1ACA-494B-BE7A-8713F3152CCE}">
      <dsp:nvSpPr>
        <dsp:cNvPr id="0" name=""/>
        <dsp:cNvSpPr/>
      </dsp:nvSpPr>
      <dsp:spPr>
        <a:xfrm>
          <a:off x="9273021" y="3968738"/>
          <a:ext cx="2141510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历史地位</a:t>
          </a:r>
          <a:endParaRPr lang="zh-CN" altLang="en-US" sz="2100" kern="1200" dirty="0"/>
        </a:p>
      </dsp:txBody>
      <dsp:txXfrm>
        <a:off x="9273021" y="3968738"/>
        <a:ext cx="2141510" cy="653160"/>
      </dsp:txXfrm>
    </dsp:sp>
    <dsp:sp modelId="{750D20D2-3790-A44B-B8BF-99C4AFE9B85B}">
      <dsp:nvSpPr>
        <dsp:cNvPr id="0" name=""/>
        <dsp:cNvSpPr/>
      </dsp:nvSpPr>
      <dsp:spPr>
        <a:xfrm>
          <a:off x="9273021" y="4889588"/>
          <a:ext cx="2141510" cy="65316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必然性和长期性</a:t>
          </a:r>
          <a:endParaRPr lang="zh-CN" altLang="en-US" sz="2100" kern="1200" dirty="0"/>
        </a:p>
      </dsp:txBody>
      <dsp:txXfrm>
        <a:off x="9273021" y="4889588"/>
        <a:ext cx="2141510" cy="653160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318C93-F796-8343-A715-19CFCBBA4CBB}">
      <dsp:nvSpPr>
        <dsp:cNvPr id="0" name=""/>
        <dsp:cNvSpPr/>
      </dsp:nvSpPr>
      <dsp:spPr>
        <a:xfrm>
          <a:off x="7785217" y="468292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A5FE8B-9A38-9947-A427-53F42EB27452}">
      <dsp:nvSpPr>
        <dsp:cNvPr id="0" name=""/>
        <dsp:cNvSpPr/>
      </dsp:nvSpPr>
      <dsp:spPr>
        <a:xfrm>
          <a:off x="7785217" y="424070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23E2FE-3055-7A49-B1AB-EFE2CEBEBD66}">
      <dsp:nvSpPr>
        <dsp:cNvPr id="0" name=""/>
        <dsp:cNvSpPr/>
      </dsp:nvSpPr>
      <dsp:spPr>
        <a:xfrm>
          <a:off x="3604652" y="2914045"/>
          <a:ext cx="411367" cy="1768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1768880"/>
              </a:lnTo>
              <a:lnTo>
                <a:pt x="411367" y="176888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0942A0-0350-2A4C-9915-C31C93BF6299}">
      <dsp:nvSpPr>
        <dsp:cNvPr id="0" name=""/>
        <dsp:cNvSpPr/>
      </dsp:nvSpPr>
      <dsp:spPr>
        <a:xfrm>
          <a:off x="8470473" y="2914045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9FF170-CEED-4C46-8065-E20BBDBB9268}">
      <dsp:nvSpPr>
        <dsp:cNvPr id="0" name=""/>
        <dsp:cNvSpPr/>
      </dsp:nvSpPr>
      <dsp:spPr>
        <a:xfrm>
          <a:off x="8470473" y="247182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907D5D-4375-CD46-ADA7-4D0F297E6237}">
      <dsp:nvSpPr>
        <dsp:cNvPr id="0" name=""/>
        <dsp:cNvSpPr/>
      </dsp:nvSpPr>
      <dsp:spPr>
        <a:xfrm>
          <a:off x="3604652" y="2868325"/>
          <a:ext cx="411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1367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8535119" y="114516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5683" y="0"/>
              </a:lnTo>
              <a:lnTo>
                <a:pt x="205683" y="442220"/>
              </a:lnTo>
              <a:lnTo>
                <a:pt x="411367" y="4422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8535119" y="702944"/>
          <a:ext cx="411367" cy="442220"/>
        </a:xfrm>
        <a:custGeom>
          <a:avLst/>
          <a:gdLst/>
          <a:ahLst/>
          <a:cxnLst/>
          <a:rect l="0" t="0" r="0" b="0"/>
          <a:pathLst>
            <a:path>
              <a:moveTo>
                <a:pt x="0" y="442220"/>
              </a:moveTo>
              <a:lnTo>
                <a:pt x="205683" y="44222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861377-3CD1-5644-BC9C-D486C688D325}">
      <dsp:nvSpPr>
        <dsp:cNvPr id="0" name=""/>
        <dsp:cNvSpPr/>
      </dsp:nvSpPr>
      <dsp:spPr>
        <a:xfrm>
          <a:off x="3604652" y="1145164"/>
          <a:ext cx="411367" cy="1768880"/>
        </a:xfrm>
        <a:custGeom>
          <a:avLst/>
          <a:gdLst/>
          <a:ahLst/>
          <a:cxnLst/>
          <a:rect l="0" t="0" r="0" b="0"/>
          <a:pathLst>
            <a:path>
              <a:moveTo>
                <a:pt x="0" y="1768880"/>
              </a:moveTo>
              <a:lnTo>
                <a:pt x="205683" y="1768880"/>
              </a:lnTo>
              <a:lnTo>
                <a:pt x="205683" y="0"/>
              </a:lnTo>
              <a:lnTo>
                <a:pt x="41136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1E444F-7496-DF46-AD96-9E2606205E8A}">
      <dsp:nvSpPr>
        <dsp:cNvPr id="0" name=""/>
        <dsp:cNvSpPr/>
      </dsp:nvSpPr>
      <dsp:spPr>
        <a:xfrm>
          <a:off x="250" y="2600377"/>
          <a:ext cx="3604402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5-</a:t>
          </a:r>
          <a:r>
            <a:rPr lang="zh-CN" altLang="en-US" sz="2000" kern="1200" dirty="0" smtClean="0"/>
            <a:t>资本主义发展的历史进程</a:t>
          </a:r>
          <a:endParaRPr lang="zh-CN" altLang="en-US" sz="2000" kern="1200" dirty="0"/>
        </a:p>
      </dsp:txBody>
      <dsp:txXfrm>
        <a:off x="250" y="2600377"/>
        <a:ext cx="3604402" cy="627335"/>
      </dsp:txXfrm>
    </dsp:sp>
    <dsp:sp modelId="{52050F0B-1F6E-854E-87C9-C890CF111DDA}">
      <dsp:nvSpPr>
        <dsp:cNvPr id="0" name=""/>
        <dsp:cNvSpPr/>
      </dsp:nvSpPr>
      <dsp:spPr>
        <a:xfrm>
          <a:off x="4016020" y="831496"/>
          <a:ext cx="4519099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1.</a:t>
          </a:r>
          <a:r>
            <a:rPr lang="zh-CN" altLang="en-US" sz="2000" kern="1200" dirty="0" smtClean="0"/>
            <a:t>从自由竞争资本主义到垄断资本主义</a:t>
          </a:r>
          <a:endParaRPr lang="zh-CN" altLang="en-US" sz="2000" kern="1200" dirty="0"/>
        </a:p>
      </dsp:txBody>
      <dsp:txXfrm>
        <a:off x="4016020" y="831496"/>
        <a:ext cx="4519099" cy="627335"/>
      </dsp:txXfrm>
    </dsp:sp>
    <dsp:sp modelId="{28523F13-4A5F-574D-A101-FF0A3CA68BFE}">
      <dsp:nvSpPr>
        <dsp:cNvPr id="0" name=""/>
        <dsp:cNvSpPr/>
      </dsp:nvSpPr>
      <dsp:spPr>
        <a:xfrm>
          <a:off x="8946487" y="389276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经济</a:t>
          </a:r>
          <a:endParaRPr lang="zh-CN" altLang="en-US" sz="2000" kern="1200" dirty="0"/>
        </a:p>
      </dsp:txBody>
      <dsp:txXfrm>
        <a:off x="8946487" y="389276"/>
        <a:ext cx="2056837" cy="627335"/>
      </dsp:txXfrm>
    </dsp:sp>
    <dsp:sp modelId="{1831D48B-0653-0E48-AC34-42B085FD0335}">
      <dsp:nvSpPr>
        <dsp:cNvPr id="0" name=""/>
        <dsp:cNvSpPr/>
      </dsp:nvSpPr>
      <dsp:spPr>
        <a:xfrm>
          <a:off x="8946487" y="1273716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政治</a:t>
          </a:r>
          <a:endParaRPr lang="zh-CN" altLang="en-US" sz="2000" kern="1200" dirty="0"/>
        </a:p>
      </dsp:txBody>
      <dsp:txXfrm>
        <a:off x="8946487" y="1273716"/>
        <a:ext cx="2056837" cy="627335"/>
      </dsp:txXfrm>
    </dsp:sp>
    <dsp:sp modelId="{698CE1BE-2AD4-C340-9D6C-B04E1586330E}">
      <dsp:nvSpPr>
        <dsp:cNvPr id="0" name=""/>
        <dsp:cNvSpPr/>
      </dsp:nvSpPr>
      <dsp:spPr>
        <a:xfrm>
          <a:off x="4016020" y="2600377"/>
          <a:ext cx="4454452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2.</a:t>
          </a:r>
          <a:r>
            <a:rPr lang="zh-CN" altLang="en-US" sz="2000" kern="1200" dirty="0" smtClean="0"/>
            <a:t>经济全球化和当代资本主义新变化</a:t>
          </a:r>
          <a:endParaRPr lang="zh-CN" altLang="en-US" sz="2000" kern="1200" dirty="0"/>
        </a:p>
      </dsp:txBody>
      <dsp:txXfrm>
        <a:off x="4016020" y="2600377"/>
        <a:ext cx="4454452" cy="627335"/>
      </dsp:txXfrm>
    </dsp:sp>
    <dsp:sp modelId="{85D42B87-EE01-B543-849A-C3C3CD767EB3}">
      <dsp:nvSpPr>
        <dsp:cNvPr id="0" name=""/>
        <dsp:cNvSpPr/>
      </dsp:nvSpPr>
      <dsp:spPr>
        <a:xfrm>
          <a:off x="8881841" y="2158157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经济全球化</a:t>
          </a:r>
        </a:p>
      </dsp:txBody>
      <dsp:txXfrm>
        <a:off x="8881841" y="2158157"/>
        <a:ext cx="2056837" cy="627335"/>
      </dsp:txXfrm>
    </dsp:sp>
    <dsp:sp modelId="{A42DE166-9DDB-6A42-9B9E-5C5A16BADC27}">
      <dsp:nvSpPr>
        <dsp:cNvPr id="0" name=""/>
        <dsp:cNvSpPr/>
      </dsp:nvSpPr>
      <dsp:spPr>
        <a:xfrm>
          <a:off x="8881841" y="3042597"/>
          <a:ext cx="26785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当代资本主义新变化</a:t>
          </a:r>
        </a:p>
      </dsp:txBody>
      <dsp:txXfrm>
        <a:off x="8881841" y="3042597"/>
        <a:ext cx="2678537" cy="627335"/>
      </dsp:txXfrm>
    </dsp:sp>
    <dsp:sp modelId="{EB9162CA-2F87-8942-ACEB-7D7B46E0BD52}">
      <dsp:nvSpPr>
        <dsp:cNvPr id="0" name=""/>
        <dsp:cNvSpPr/>
      </dsp:nvSpPr>
      <dsp:spPr>
        <a:xfrm>
          <a:off x="4016020" y="4369257"/>
          <a:ext cx="3769196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000" kern="1200" dirty="0" smtClean="0"/>
            <a:t>3.</a:t>
          </a:r>
          <a:r>
            <a:rPr lang="zh-CN" altLang="en-US" sz="2000" kern="1200" dirty="0" smtClean="0"/>
            <a:t>资本主义历史地位和发展趋势</a:t>
          </a:r>
          <a:endParaRPr lang="zh-CN" altLang="en-US" sz="2000" kern="1200" dirty="0"/>
        </a:p>
      </dsp:txBody>
      <dsp:txXfrm>
        <a:off x="4016020" y="4369257"/>
        <a:ext cx="3769196" cy="627335"/>
      </dsp:txXfrm>
    </dsp:sp>
    <dsp:sp modelId="{01E5E413-1ACA-494B-BE7A-8713F3152CCE}">
      <dsp:nvSpPr>
        <dsp:cNvPr id="0" name=""/>
        <dsp:cNvSpPr/>
      </dsp:nvSpPr>
      <dsp:spPr>
        <a:xfrm>
          <a:off x="8196584" y="3927037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历史地位</a:t>
          </a:r>
          <a:endParaRPr lang="zh-CN" altLang="en-US" sz="2000" kern="1200" dirty="0"/>
        </a:p>
      </dsp:txBody>
      <dsp:txXfrm>
        <a:off x="8196584" y="3927037"/>
        <a:ext cx="2056837" cy="627335"/>
      </dsp:txXfrm>
    </dsp:sp>
    <dsp:sp modelId="{750D20D2-3790-A44B-B8BF-99C4AFE9B85B}">
      <dsp:nvSpPr>
        <dsp:cNvPr id="0" name=""/>
        <dsp:cNvSpPr/>
      </dsp:nvSpPr>
      <dsp:spPr>
        <a:xfrm>
          <a:off x="8196584" y="4811478"/>
          <a:ext cx="2056837" cy="627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必然性和长期性</a:t>
          </a:r>
          <a:endParaRPr lang="zh-CN" altLang="en-US" sz="2000" kern="1200" dirty="0"/>
        </a:p>
      </dsp:txBody>
      <dsp:txXfrm>
        <a:off x="8196584" y="4811478"/>
        <a:ext cx="2056837" cy="6273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7AB918-9314-B54B-841E-1D14126952D0}">
      <dsp:nvSpPr>
        <dsp:cNvPr id="0" name=""/>
        <dsp:cNvSpPr/>
      </dsp:nvSpPr>
      <dsp:spPr>
        <a:xfrm>
          <a:off x="5657950" y="4338724"/>
          <a:ext cx="335747" cy="360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360928"/>
              </a:lnTo>
              <a:lnTo>
                <a:pt x="335747" y="360928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645C4F-852C-074B-AACA-604A9C228FAE}">
      <dsp:nvSpPr>
        <dsp:cNvPr id="0" name=""/>
        <dsp:cNvSpPr/>
      </dsp:nvSpPr>
      <dsp:spPr>
        <a:xfrm>
          <a:off x="5657950" y="3977795"/>
          <a:ext cx="335747" cy="360928"/>
        </a:xfrm>
        <a:custGeom>
          <a:avLst/>
          <a:gdLst/>
          <a:ahLst/>
          <a:cxnLst/>
          <a:rect l="0" t="0" r="0" b="0"/>
          <a:pathLst>
            <a:path>
              <a:moveTo>
                <a:pt x="0" y="360928"/>
              </a:moveTo>
              <a:lnTo>
                <a:pt x="167873" y="360928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EC6D2E-A1A0-4647-9198-674E32D4EDCD}">
      <dsp:nvSpPr>
        <dsp:cNvPr id="0" name=""/>
        <dsp:cNvSpPr/>
      </dsp:nvSpPr>
      <dsp:spPr>
        <a:xfrm>
          <a:off x="3753319" y="3436402"/>
          <a:ext cx="335747" cy="90232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902322"/>
              </a:lnTo>
              <a:lnTo>
                <a:pt x="335747" y="90232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4C5A40-8E35-C946-8071-36C9ED43D30E}">
      <dsp:nvSpPr>
        <dsp:cNvPr id="0" name=""/>
        <dsp:cNvSpPr/>
      </dsp:nvSpPr>
      <dsp:spPr>
        <a:xfrm>
          <a:off x="6039678" y="2534080"/>
          <a:ext cx="335747" cy="721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7873" y="0"/>
              </a:lnTo>
              <a:lnTo>
                <a:pt x="167873" y="721857"/>
              </a:lnTo>
              <a:lnTo>
                <a:pt x="335747" y="721857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6039678" y="2488360"/>
          <a:ext cx="33574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5747" y="4572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6039678" y="1812222"/>
          <a:ext cx="335747" cy="721857"/>
        </a:xfrm>
        <a:custGeom>
          <a:avLst/>
          <a:gdLst/>
          <a:ahLst/>
          <a:cxnLst/>
          <a:rect l="0" t="0" r="0" b="0"/>
          <a:pathLst>
            <a:path>
              <a:moveTo>
                <a:pt x="0" y="721857"/>
              </a:moveTo>
              <a:lnTo>
                <a:pt x="167873" y="721857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F1D9D4-3E37-2545-B5CF-E359332F564A}">
      <dsp:nvSpPr>
        <dsp:cNvPr id="0" name=""/>
        <dsp:cNvSpPr/>
      </dsp:nvSpPr>
      <dsp:spPr>
        <a:xfrm>
          <a:off x="3753319" y="2534080"/>
          <a:ext cx="335747" cy="902322"/>
        </a:xfrm>
        <a:custGeom>
          <a:avLst/>
          <a:gdLst/>
          <a:ahLst/>
          <a:cxnLst/>
          <a:rect l="0" t="0" r="0" b="0"/>
          <a:pathLst>
            <a:path>
              <a:moveTo>
                <a:pt x="0" y="902322"/>
              </a:moveTo>
              <a:lnTo>
                <a:pt x="167873" y="902322"/>
              </a:lnTo>
              <a:lnTo>
                <a:pt x="167873" y="0"/>
              </a:lnTo>
              <a:lnTo>
                <a:pt x="335747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A95255-6777-F94D-9176-0ACB249C83F2}">
      <dsp:nvSpPr>
        <dsp:cNvPr id="0" name=""/>
        <dsp:cNvSpPr/>
      </dsp:nvSpPr>
      <dsp:spPr>
        <a:xfrm>
          <a:off x="2999" y="2926683"/>
          <a:ext cx="3750320" cy="10194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从自由竞争资本主义到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垄断资本主义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999" y="2926683"/>
        <a:ext cx="3750320" cy="1019438"/>
      </dsp:txXfrm>
    </dsp:sp>
    <dsp:sp modelId="{28523F13-4A5F-574D-A101-FF0A3CA68BFE}">
      <dsp:nvSpPr>
        <dsp:cNvPr id="0" name=""/>
        <dsp:cNvSpPr/>
      </dsp:nvSpPr>
      <dsp:spPr>
        <a:xfrm>
          <a:off x="4089067" y="2278072"/>
          <a:ext cx="1950611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经济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089067" y="2278072"/>
        <a:ext cx="1950611" cy="512015"/>
      </dsp:txXfrm>
    </dsp:sp>
    <dsp:sp modelId="{810E7735-9425-0A4D-922A-2382B3ED8169}">
      <dsp:nvSpPr>
        <dsp:cNvPr id="0" name=""/>
        <dsp:cNvSpPr/>
      </dsp:nvSpPr>
      <dsp:spPr>
        <a:xfrm>
          <a:off x="6375426" y="1556214"/>
          <a:ext cx="4237658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自由竞争到垄断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1556214"/>
        <a:ext cx="4237658" cy="512015"/>
      </dsp:txXfrm>
    </dsp:sp>
    <dsp:sp modelId="{3BD57B22-4C97-544D-83CA-A40EC21D3BFD}">
      <dsp:nvSpPr>
        <dsp:cNvPr id="0" name=""/>
        <dsp:cNvSpPr/>
      </dsp:nvSpPr>
      <dsp:spPr>
        <a:xfrm>
          <a:off x="6375426" y="2278072"/>
          <a:ext cx="4418223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金融资本和金融寡头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2278072"/>
        <a:ext cx="4418223" cy="512015"/>
      </dsp:txXfrm>
    </dsp:sp>
    <dsp:sp modelId="{6A1D4A4D-7045-EA47-BB4B-701118090909}">
      <dsp:nvSpPr>
        <dsp:cNvPr id="0" name=""/>
        <dsp:cNvSpPr/>
      </dsp:nvSpPr>
      <dsp:spPr>
        <a:xfrm>
          <a:off x="6375426" y="2999930"/>
          <a:ext cx="431608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垄断利润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375426" y="2999930"/>
        <a:ext cx="4316089" cy="512015"/>
      </dsp:txXfrm>
    </dsp:sp>
    <dsp:sp modelId="{1831D48B-0653-0E48-AC34-42B085FD0335}">
      <dsp:nvSpPr>
        <dsp:cNvPr id="0" name=""/>
        <dsp:cNvSpPr/>
      </dsp:nvSpPr>
      <dsp:spPr>
        <a:xfrm>
          <a:off x="4089067" y="4082717"/>
          <a:ext cx="1568882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089067" y="4082717"/>
        <a:ext cx="1568882" cy="512015"/>
      </dsp:txXfrm>
    </dsp:sp>
    <dsp:sp modelId="{8F131D9B-59CE-8F4E-A033-780A8CACD6BE}">
      <dsp:nvSpPr>
        <dsp:cNvPr id="0" name=""/>
        <dsp:cNvSpPr/>
      </dsp:nvSpPr>
      <dsp:spPr>
        <a:xfrm>
          <a:off x="5993698" y="3721788"/>
          <a:ext cx="356936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国内：国家垄断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993698" y="3721788"/>
        <a:ext cx="3569369" cy="512015"/>
      </dsp:txXfrm>
    </dsp:sp>
    <dsp:sp modelId="{EA8720FF-3D29-EE4F-84E4-C6A5F592781F}">
      <dsp:nvSpPr>
        <dsp:cNvPr id="0" name=""/>
        <dsp:cNvSpPr/>
      </dsp:nvSpPr>
      <dsp:spPr>
        <a:xfrm>
          <a:off x="5993698" y="4443646"/>
          <a:ext cx="3569369" cy="5120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国外：资本输出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993698" y="4443646"/>
        <a:ext cx="3569369" cy="512015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C5A40-8E35-C946-8071-36C9ED43D30E}">
      <dsp:nvSpPr>
        <dsp:cNvPr id="0" name=""/>
        <dsp:cNvSpPr/>
      </dsp:nvSpPr>
      <dsp:spPr>
        <a:xfrm>
          <a:off x="1813279" y="751114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8859" y="0"/>
              </a:lnTo>
              <a:lnTo>
                <a:pt x="128859" y="554096"/>
              </a:lnTo>
              <a:lnTo>
                <a:pt x="257719" y="55409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690C39-CC81-244F-848F-18750777EDE5}">
      <dsp:nvSpPr>
        <dsp:cNvPr id="0" name=""/>
        <dsp:cNvSpPr/>
      </dsp:nvSpPr>
      <dsp:spPr>
        <a:xfrm>
          <a:off x="1813279" y="705394"/>
          <a:ext cx="2577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57719" y="4572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66A53F-C082-B747-8E63-0FB53AB1031D}">
      <dsp:nvSpPr>
        <dsp:cNvPr id="0" name=""/>
        <dsp:cNvSpPr/>
      </dsp:nvSpPr>
      <dsp:spPr>
        <a:xfrm>
          <a:off x="1813279" y="197017"/>
          <a:ext cx="257719" cy="554096"/>
        </a:xfrm>
        <a:custGeom>
          <a:avLst/>
          <a:gdLst/>
          <a:ahLst/>
          <a:cxnLst/>
          <a:rect l="0" t="0" r="0" b="0"/>
          <a:pathLst>
            <a:path>
              <a:moveTo>
                <a:pt x="0" y="554096"/>
              </a:moveTo>
              <a:lnTo>
                <a:pt x="128859" y="554096"/>
              </a:lnTo>
              <a:lnTo>
                <a:pt x="128859" y="0"/>
              </a:lnTo>
              <a:lnTo>
                <a:pt x="257719" y="0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0F2E7-934B-6A44-B293-1805FEB5AE7D}">
      <dsp:nvSpPr>
        <dsp:cNvPr id="0" name=""/>
        <dsp:cNvSpPr/>
      </dsp:nvSpPr>
      <dsp:spPr>
        <a:xfrm>
          <a:off x="524683" y="554603"/>
          <a:ext cx="1288595" cy="393021"/>
        </a:xfrm>
        <a:prstGeom prst="rect">
          <a:avLst/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tx1"/>
              </a:solidFill>
            </a:rPr>
            <a:t>经济</a:t>
          </a:r>
          <a:endParaRPr lang="zh-CN" altLang="en-US" sz="1400" kern="1200" dirty="0">
            <a:solidFill>
              <a:schemeClr val="tx1"/>
            </a:solidFill>
          </a:endParaRPr>
        </a:p>
      </dsp:txBody>
      <dsp:txXfrm>
        <a:off x="524683" y="554603"/>
        <a:ext cx="1288595" cy="393021"/>
      </dsp:txXfrm>
    </dsp:sp>
    <dsp:sp modelId="{810E7735-9425-0A4D-922A-2382B3ED8169}">
      <dsp:nvSpPr>
        <dsp:cNvPr id="0" name=""/>
        <dsp:cNvSpPr/>
      </dsp:nvSpPr>
      <dsp:spPr>
        <a:xfrm>
          <a:off x="2070998" y="507"/>
          <a:ext cx="1682403" cy="393021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>
              <a:solidFill>
                <a:schemeClr val="bg1"/>
              </a:solidFill>
            </a:rPr>
            <a:t>自由竞争到垄断</a:t>
          </a:r>
          <a:endParaRPr lang="zh-CN" altLang="en-US" sz="1400" kern="1200" dirty="0">
            <a:solidFill>
              <a:schemeClr val="bg1"/>
            </a:solidFill>
          </a:endParaRPr>
        </a:p>
      </dsp:txBody>
      <dsp:txXfrm>
        <a:off x="2070998" y="507"/>
        <a:ext cx="1682403" cy="393021"/>
      </dsp:txXfrm>
    </dsp:sp>
    <dsp:sp modelId="{3BD57B22-4C97-544D-83CA-A40EC21D3BFD}">
      <dsp:nvSpPr>
        <dsp:cNvPr id="0" name=""/>
        <dsp:cNvSpPr/>
      </dsp:nvSpPr>
      <dsp:spPr>
        <a:xfrm>
          <a:off x="2070998" y="554603"/>
          <a:ext cx="1655355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金融资本和金融寡头</a:t>
          </a:r>
          <a:endParaRPr lang="zh-CN" altLang="en-US" sz="1400" kern="1200" dirty="0"/>
        </a:p>
      </dsp:txBody>
      <dsp:txXfrm>
        <a:off x="2070998" y="554603"/>
        <a:ext cx="1655355" cy="393021"/>
      </dsp:txXfrm>
    </dsp:sp>
    <dsp:sp modelId="{6A1D4A4D-7045-EA47-BB4B-701118090909}">
      <dsp:nvSpPr>
        <dsp:cNvPr id="0" name=""/>
        <dsp:cNvSpPr/>
      </dsp:nvSpPr>
      <dsp:spPr>
        <a:xfrm>
          <a:off x="2070998" y="1108699"/>
          <a:ext cx="1558169" cy="3930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kern="1200" dirty="0" smtClean="0"/>
            <a:t>垄断利润</a:t>
          </a:r>
          <a:endParaRPr lang="zh-CN" altLang="en-US" sz="1400" kern="1200" dirty="0"/>
        </a:p>
      </dsp:txBody>
      <dsp:txXfrm>
        <a:off x="2070998" y="1108699"/>
        <a:ext cx="1558169" cy="393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5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6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7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8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3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4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4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47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47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47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47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47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47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47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47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48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4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46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48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48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48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48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48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48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48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48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49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49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46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49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19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49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49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49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49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19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49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49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50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6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50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50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50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50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#50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50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51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2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#5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#50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46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#5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#5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#5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#5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#5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46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46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47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47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059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7B41C-2517-4BF8-AD08-596BD1D5E37F}" type="datetimeFigureOut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6F6675-9CA1-4822-BCBC-3C14710B21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293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题目化记忆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随着垄断的发展，银行资本也走向了垄断，工业垄断资本对银行的依赖增强，大银行同大工业就联合在一起，形成了固定的诶关系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特朗普 自己当官</a:t>
            </a:r>
            <a:endParaRPr kumimoji="1" lang="en-US" altLang="zh-CN" dirty="0" smtClean="0"/>
          </a:p>
          <a:p>
            <a:r>
              <a:rPr kumimoji="1" lang="zh-CN" altLang="en-US" dirty="0" smtClean="0"/>
              <a:t>官商勾结：人民的 名义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什么时候高价，什么时候低价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东印度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89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100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私人的还是社会的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私人跟什么有矛盾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生产关系是资本主义还是社会主义的？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6F6675-9CA1-4822-BCBC-3C14710B21BA}" type="slidenum">
              <a:rPr lang="zh-CN" altLang="en-US" smtClean="0"/>
              <a:t>120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50F7A0-DAB4-4BE1-9CE9-8DA26B4F1D62}" type="datetime1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6B047-83D7-479E-8986-2C5FC2B3AC64}" type="datetime1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160D6-9EB7-4FF9-98EE-9458CD0D16E9}" type="datetime1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练习题"/>
          <p:cNvSpPr txBox="1"/>
          <p:nvPr/>
        </p:nvSpPr>
        <p:spPr>
          <a:xfrm>
            <a:off x="1463675" y="368747"/>
            <a:ext cx="1397819" cy="58990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7000"/>
            </a:lvl1pPr>
          </a:lstStyle>
          <a:p>
            <a:r>
              <a:rPr sz="3500"/>
              <a:t>练习题</a:t>
            </a:r>
          </a:p>
        </p:txBody>
      </p:sp>
      <p:pic>
        <p:nvPicPr>
          <p:cNvPr id="5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5" y="254062"/>
            <a:ext cx="914369" cy="81927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5979516" y="6540500"/>
            <a:ext cx="226619" cy="230530"/>
          </a:xfrm>
        </p:spPr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-73739" y="420211"/>
            <a:ext cx="844919" cy="516224"/>
          </a:xfrm>
          <a:prstGeom prst="roundRect">
            <a:avLst/>
          </a:prstGeom>
          <a:solidFill>
            <a:srgbClr val="C00000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EEF1F8-59B4-4D64-835A-3BFB7D41A2FC}" type="datetime1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C9940A-A7B6-4079-A6B3-0AA3BEAE57F4}" type="datetime1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5DC50-33D0-4E3D-B52E-6C2280B1F4EA}" type="datetime1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83BE18-B052-4D40-846A-747510913F58}" type="datetime1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2D2F-4B32-4C51-B9F5-A55F5DDBB59C}" type="datetime1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91AD9-F8F5-4A2F-85E3-6C531A451F71}" type="datetime1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88213-A31E-40C3-B151-70E3E11D3036}" type="datetime1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513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189822"/>
            <a:ext cx="10515600" cy="4987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389F-834F-4993-899F-7BF9DD7D652C}" type="datetime1">
              <a:rPr lang="zh-CN" altLang="en-US" smtClean="0"/>
              <a:t>2019/1/3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525CE8-A4D9-4C72-B3B7-D1ED057FD70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-73739" y="420211"/>
            <a:ext cx="844919" cy="516224"/>
          </a:xfrm>
          <a:prstGeom prst="roundRect">
            <a:avLst/>
          </a:prstGeom>
          <a:solidFill>
            <a:srgbClr val="C00000">
              <a:alpha val="69804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latin typeface="Arial Unicode MS" panose="020B0604020202020204" pitchFamily="34" charset="-122"/>
              <a:ea typeface="Arial Unicode MS" panose="020B0604020202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方正姚体" panose="02010601030101010101" pitchFamily="2" charset="-122"/>
          <a:ea typeface="方正姚体" panose="02010601030101010101" pitchFamily="2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等线" panose="02010600030101010101" pitchFamily="2" charset="-122"/>
          <a:ea typeface="等线" panose="02010600030101010101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2.xml"/><Relationship Id="rId7" Type="http://schemas.microsoft.com/office/2007/relationships/diagramDrawing" Target="../diagrams/drawing3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2.xml"/><Relationship Id="rId5" Type="http://schemas.openxmlformats.org/officeDocument/2006/relationships/diagramQuickStyle" Target="../diagrams/quickStyle32.xml"/><Relationship Id="rId4" Type="http://schemas.openxmlformats.org/officeDocument/2006/relationships/diagramLayout" Target="../diagrams/layout3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7" Type="http://schemas.openxmlformats.org/officeDocument/2006/relationships/image" Target="../media/image28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7" Type="http://schemas.openxmlformats.org/officeDocument/2006/relationships/image" Target="../media/image29.png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5" Type="http://schemas.openxmlformats.org/officeDocument/2006/relationships/diagramQuickStyle" Target="../diagrams/quickStyle37.xml"/><Relationship Id="rId4" Type="http://schemas.openxmlformats.org/officeDocument/2006/relationships/diagramLayout" Target="../diagrams/layout3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7" Type="http://schemas.openxmlformats.org/officeDocument/2006/relationships/image" Target="../media/image30.png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7" Type="http://schemas.openxmlformats.org/officeDocument/2006/relationships/image" Target="../media/image30.png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7" Type="http://schemas.openxmlformats.org/officeDocument/2006/relationships/image" Target="../media/image30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30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7" Type="http://schemas.openxmlformats.org/officeDocument/2006/relationships/image" Target="../media/image30.pn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4.xml"/><Relationship Id="rId7" Type="http://schemas.microsoft.com/office/2007/relationships/diagramDrawing" Target="../diagrams/drawing4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4.xml"/><Relationship Id="rId5" Type="http://schemas.openxmlformats.org/officeDocument/2006/relationships/diagramQuickStyle" Target="../diagrams/quickStyle44.xml"/><Relationship Id="rId4" Type="http://schemas.openxmlformats.org/officeDocument/2006/relationships/diagramLayout" Target="../diagrams/layout44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7" Type="http://schemas.openxmlformats.org/officeDocument/2006/relationships/image" Target="../media/image31.png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7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8.png"/><Relationship Id="rId9" Type="http://schemas.microsoft.com/office/2007/relationships/diagramDrawing" Target="../diagrams/drawing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8.xml"/><Relationship Id="rId2" Type="http://schemas.openxmlformats.org/officeDocument/2006/relationships/diagramData" Target="../diagrams/data4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8.xml"/><Relationship Id="rId5" Type="http://schemas.openxmlformats.org/officeDocument/2006/relationships/diagramColors" Target="../diagrams/colors48.xml"/><Relationship Id="rId4" Type="http://schemas.openxmlformats.org/officeDocument/2006/relationships/diagramQuickStyle" Target="../diagrams/quickStyle48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1.xml"/><Relationship Id="rId2" Type="http://schemas.openxmlformats.org/officeDocument/2006/relationships/diagramData" Target="../diagrams/data5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1.xml"/><Relationship Id="rId5" Type="http://schemas.openxmlformats.org/officeDocument/2006/relationships/diagramColors" Target="../diagrams/colors51.xml"/><Relationship Id="rId4" Type="http://schemas.openxmlformats.org/officeDocument/2006/relationships/diagramQuickStyle" Target="../diagrams/quickStyle5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2.xml"/><Relationship Id="rId7" Type="http://schemas.microsoft.com/office/2007/relationships/diagramDrawing" Target="../diagrams/drawing5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2.xml"/><Relationship Id="rId5" Type="http://schemas.openxmlformats.org/officeDocument/2006/relationships/diagramQuickStyle" Target="../diagrams/quickStyle52.xml"/><Relationship Id="rId4" Type="http://schemas.openxmlformats.org/officeDocument/2006/relationships/diagramLayout" Target="../diagrams/layout5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3.xml"/><Relationship Id="rId7" Type="http://schemas.openxmlformats.org/officeDocument/2006/relationships/image" Target="../media/image30.png"/><Relationship Id="rId2" Type="http://schemas.openxmlformats.org/officeDocument/2006/relationships/diagramData" Target="../diagrams/data5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3.xml"/><Relationship Id="rId5" Type="http://schemas.openxmlformats.org/officeDocument/2006/relationships/diagramColors" Target="../diagrams/colors53.xml"/><Relationship Id="rId4" Type="http://schemas.openxmlformats.org/officeDocument/2006/relationships/diagramQuickStyle" Target="../diagrams/quickStyle53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4.xml"/><Relationship Id="rId2" Type="http://schemas.openxmlformats.org/officeDocument/2006/relationships/diagramData" Target="../diagrams/data5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4.xml"/><Relationship Id="rId5" Type="http://schemas.openxmlformats.org/officeDocument/2006/relationships/diagramColors" Target="../diagrams/colors54.xml"/><Relationship Id="rId4" Type="http://schemas.openxmlformats.org/officeDocument/2006/relationships/diagramQuickStyle" Target="../diagrams/quickStyle54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5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5.xml"/><Relationship Id="rId5" Type="http://schemas.openxmlformats.org/officeDocument/2006/relationships/diagramLayout" Target="../diagrams/layout15.xml"/><Relationship Id="rId4" Type="http://schemas.openxmlformats.org/officeDocument/2006/relationships/diagramData" Target="../diagrams/data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7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9.xml"/><Relationship Id="rId3" Type="http://schemas.openxmlformats.org/officeDocument/2006/relationships/image" Target="../media/image27.png"/><Relationship Id="rId7" Type="http://schemas.openxmlformats.org/officeDocument/2006/relationships/diagramColors" Target="../diagrams/colors2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9.xml"/><Relationship Id="rId5" Type="http://schemas.openxmlformats.org/officeDocument/2006/relationships/diagramLayout" Target="../diagrams/layout29.xml"/><Relationship Id="rId4" Type="http://schemas.openxmlformats.org/officeDocument/2006/relationships/diagramData" Target="../diagrams/data29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0.xm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4" y="20358"/>
            <a:ext cx="12119613" cy="68172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8" name="马克思主义基本原理概论"/>
          <p:cNvSpPr txBox="1"/>
          <p:nvPr/>
        </p:nvSpPr>
        <p:spPr>
          <a:xfrm>
            <a:off x="221377" y="2732323"/>
            <a:ext cx="8162491" cy="936154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11500" b="0">
                <a:latin typeface="Baoli SC Regular"/>
                <a:ea typeface="Baoli SC Regular"/>
                <a:cs typeface="Baoli SC Regular"/>
                <a:sym typeface="Baoli SC Regular"/>
              </a:defRPr>
            </a:lvl1pPr>
          </a:lstStyle>
          <a:p>
            <a:r>
              <a:rPr sz="5750"/>
              <a:t>马克思主义基本原理概论</a:t>
            </a:r>
          </a:p>
        </p:txBody>
      </p:sp>
      <p:sp>
        <p:nvSpPr>
          <p:cNvPr id="109" name="芝士学院   吴双"/>
          <p:cNvSpPr txBox="1"/>
          <p:nvPr/>
        </p:nvSpPr>
        <p:spPr>
          <a:xfrm>
            <a:off x="2399579" y="4573276"/>
            <a:ext cx="3763851" cy="713016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8600" b="0">
                <a:latin typeface="Xingkai SC Bold"/>
                <a:ea typeface="Xingkai SC Bold"/>
                <a:cs typeface="Xingkai SC Bold"/>
                <a:sym typeface="Xingkai SC Bold"/>
              </a:defRPr>
            </a:lvl1pPr>
          </a:lstStyle>
          <a:p>
            <a:r>
              <a:rPr sz="4300"/>
              <a:t>芝士学院   吴双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100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764968" y="763567"/>
          <a:ext cx="10796650" cy="651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102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530087" y="528260"/>
          <a:ext cx="10937777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6739" y="1897204"/>
            <a:ext cx="10515600" cy="3064216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全球化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（主观题）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科学技术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加强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了国际经济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联系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贸易的自由程度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大大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资本流动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的大幅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7863036" y="3090"/>
          <a:ext cx="4588329" cy="1894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8366" y="3429312"/>
            <a:ext cx="4126396" cy="3049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80062"/>
            <a:ext cx="10515600" cy="191127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经济全球化内容：</a:t>
            </a:r>
            <a:r>
              <a:rPr lang="zh-CN" altLang="en-US" sz="24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选择题、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主观题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本质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配置的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国际化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全球化、贸易全球化和资本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全球化。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104</a:t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7863036" y="3090"/>
          <a:ext cx="4588329" cy="18941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0973" y="3338881"/>
            <a:ext cx="4426227" cy="30174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0" y="1203074"/>
            <a:ext cx="10515600" cy="4987141"/>
          </a:xfrm>
        </p:spPr>
        <p:txBody>
          <a:bodyPr>
            <a:normAutofit lnSpcReduction="10000"/>
          </a:bodyPr>
          <a:lstStyle/>
          <a:p>
            <a:pPr>
              <a:lnSpc>
                <a:spcPct val="200000"/>
              </a:lnSpc>
            </a:pP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经济全球化后果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“双刃剑”</a:t>
            </a:r>
            <a:r>
              <a:rPr lang="zh-CN" altLang="en-US" sz="1800" b="1" dirty="0">
                <a:solidFill>
                  <a:srgbClr val="4472C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8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（了解） </a:t>
            </a:r>
            <a:endParaRPr lang="en-US" altLang="zh-CN" sz="1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广大</a:t>
            </a: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发展中国家有积极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影响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</a:p>
          <a:p>
            <a:pPr>
              <a:lnSpc>
                <a:spcPct val="200000"/>
              </a:lnSpc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引进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国外的先进技术、资金和管理经验，调整与优化国民经济结构，增强自身的经济实力，缩短与发达国家的差距，增加国内的就业，促进国内的消费，加强同世界各国的联系与交流。</a:t>
            </a:r>
          </a:p>
          <a:p>
            <a:pPr>
              <a:lnSpc>
                <a:spcPct val="200000"/>
              </a:lnSpc>
            </a:pP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zh-CN" altLang="en-US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</a:t>
            </a: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对广大发展中国家有</a:t>
            </a: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消极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18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影响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发达国家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与发展中国家的差距在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经济增长中忽视社会进步，环境恶化与经济全球化有可能同时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发生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内部和国际社会都出现不同程度的治理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危机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爆发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全球性经济危机的风险不断</a:t>
            </a:r>
            <a:r>
              <a:rPr lang="zh-CN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增大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105</a:t>
            </a:fld>
            <a:endParaRPr lang="zh-CN" altLang="en-US"/>
          </a:p>
        </p:txBody>
      </p:sp>
      <p:graphicFrame>
        <p:nvGraphicFramePr>
          <p:cNvPr id="7" name="图表 6"/>
          <p:cNvGraphicFramePr/>
          <p:nvPr/>
        </p:nvGraphicFramePr>
        <p:xfrm>
          <a:off x="8335421" y="29845"/>
          <a:ext cx="4236199" cy="1547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69290" y="5976620"/>
            <a:ext cx="10591800" cy="5530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战后生产和资本进一步国际化的突出特点是（ </a:t>
            </a:r>
            <a:r>
              <a:rPr lang="zh-CN" altLang="en-US" sz="20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产业资本的国际化的进程大大加快</a:t>
            </a: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经济全球化在本质上是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　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A:产业资本的国际化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B:资源配置的国际化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C:商业资本的国际化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D:借贷资本的国际化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经济全球化在本质上是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A:产业资本的国际化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B:资源配置的国际化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C:商业资本的国际化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D:借贷资本的国际化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经济全球化本质上是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   )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A:生产的全球化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B:贸易的全球化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C:资本的全球化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D:资源配置的国际化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经济全球化本质上是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)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A:生产的全球化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B:贸易的全球化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C:资本的全球化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D:资源配置的国际化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652861" y="2780928"/>
            <a:ext cx="8886283" cy="934085"/>
            <a:chOff x="3988" y="4665"/>
            <a:chExt cx="11228" cy="1471"/>
          </a:xfrm>
        </p:grpSpPr>
        <p:sp>
          <p:nvSpPr>
            <p:cNvPr id="2" name="矩形 1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第五章     资本主义发展的历史进程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一般而言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，经济全球化的主要内容不包括（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生产全球化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贸易全球化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资本全球化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劳动力流动全球化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一般而言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，经济全球化的主要内容不包括（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生产全球化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贸易全球化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资本全球化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劳动力流动全球化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44420" y="1975005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战后生产和资本进一步国际化的突出特点是（ 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A:商业资本的国际化的进程大大加快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B:产业资本的国际化的进程大大加快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C:借贷资本的国际化的进程大大加快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D:货币资本的国际化的进程大大加快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44420" y="1975005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战后生产和资本进一步国际化的突出特点是（ 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A:商业资本的国际化的进程大大加快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B:产业资本的国际化的进程大大加快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C:借贷资本的国际化的进程大大加快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D:货币资本的国际化的进程大大加快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114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993913" y="475251"/>
          <a:ext cx="10937777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2512" y="2099117"/>
          <a:ext cx="8292549" cy="18897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3219"/>
                <a:gridCol w="7029330"/>
              </a:tblGrid>
              <a:tr h="41870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角度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表现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劳动生产率提高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“三机”变“四机”，信息技术加入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生产要素变化，脑力劳动者比例攀升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4065" y="2830913"/>
            <a:ext cx="2264527" cy="27523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78865" y="2099310"/>
          <a:ext cx="8917305" cy="347472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357630"/>
                <a:gridCol w="7559675"/>
              </a:tblGrid>
              <a:tr h="41870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角度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表现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914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劳动生产率提高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“三机”变“四机”，信息技术加入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生产要素变化，脑力劳动者比例攀升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02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生产关系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资本社会化（所有制）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劳资关系（劳资共决、职工参与决策、终身雇佣、职工持股等制度）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分配关系</a:t>
                      </a:r>
                      <a:endParaRPr lang="zh-CN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6805" y="3066415"/>
            <a:ext cx="2070100" cy="251650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19207" y="5754103"/>
            <a:ext cx="115007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主要有三个方面：一是进行了社会改良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，二是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对经济实行政府干预和宏观调控，三是加强对科技创新和新兴产业的扶持。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2512" y="2099117"/>
          <a:ext cx="8292549" cy="3692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3219"/>
                <a:gridCol w="7029330"/>
              </a:tblGrid>
              <a:tr h="41870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角度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表现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91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劳动生产率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提高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“三机”变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“四机”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，信息技术加入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生产要素变化，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脑力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劳动者比例攀升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02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生产关系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资本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社会化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（所有制）；劳资关系；分配关系</a:t>
                      </a:r>
                      <a:endParaRPr lang="zh-CN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89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上层建筑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政治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制度与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法制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结合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国家管理经济和社会的职能增强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民主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形式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扩大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4065" y="2830913"/>
            <a:ext cx="2264527" cy="27523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4065" y="2830913"/>
            <a:ext cx="2264527" cy="27523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6723" y="2663352"/>
            <a:ext cx="2508738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生产关系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上层建筑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128890" y="2153070"/>
            <a:ext cx="5065417" cy="41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制度与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法制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民主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形式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</a:t>
            </a:r>
            <a:endParaRPr lang="en-US" altLang="zh-CN" sz="2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劳动生产率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“三机”变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“四机”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，信息技术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加入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劳资关系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关系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kumimoji="1"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4065" y="2830913"/>
            <a:ext cx="2264527" cy="27523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46723" y="2663352"/>
            <a:ext cx="2508738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生产力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生产关系</a:t>
            </a:r>
            <a:endParaRPr kumimoji="1"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上层建筑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128890" y="2153070"/>
            <a:ext cx="5065417" cy="4108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制度与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法制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结合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民主</a:t>
            </a:r>
            <a:r>
              <a:rPr lang="zh-CN" altLang="zh-CN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形式</a:t>
            </a:r>
            <a:r>
              <a:rPr lang="zh-CN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</a:t>
            </a:r>
            <a:endParaRPr lang="en-US" altLang="zh-CN" sz="20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zh-CN" sz="20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劳动生产率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提高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“三机”变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“四机”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，信息技术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加入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劳资关系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关系</a:t>
            </a:r>
            <a:endParaRPr lang="zh-CN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kumimoji="1"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>
            <a:off x="2495227" y="3130658"/>
            <a:ext cx="2633663" cy="6819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>
            <a:off x="2495226" y="3130658"/>
            <a:ext cx="2774198" cy="13173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/>
          <p:cNvCxnSpPr/>
          <p:nvPr/>
        </p:nvCxnSpPr>
        <p:spPr>
          <a:xfrm>
            <a:off x="2601092" y="4131493"/>
            <a:ext cx="2668332" cy="88832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箭头连接符 14"/>
          <p:cNvCxnSpPr/>
          <p:nvPr/>
        </p:nvCxnSpPr>
        <p:spPr>
          <a:xfrm>
            <a:off x="2647118" y="4131493"/>
            <a:ext cx="2481772" cy="15237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V="1">
            <a:off x="2674084" y="2524722"/>
            <a:ext cx="2500832" cy="27044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2674083" y="3130658"/>
            <a:ext cx="2560673" cy="209852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346363" y="115289"/>
          <a:ext cx="11560629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8062" y="1558472"/>
            <a:ext cx="11073938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变化的实质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、经济基础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仍然是资本主义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的（）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、资本主义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生产（）与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生产资料私人占有的基本矛盾依然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、没有改变（）生产关系的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120</a:t>
            </a:fld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8062" y="1558472"/>
            <a:ext cx="11073938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变化的实质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、经济基础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仍然是资本主义的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私人占有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、资本主义生产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与生产资料私人占有的基本矛盾依然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、没有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改变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生产关系的根本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性质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121</a:t>
            </a:fld>
            <a:endParaRPr lang="zh-CN" altLang="en-US"/>
          </a:p>
        </p:txBody>
      </p:sp>
      <p:graphicFrame>
        <p:nvGraphicFramePr>
          <p:cNvPr id="6" name="图表 5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30020" y="1381760"/>
            <a:ext cx="793940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下列属于当代资本主义在生产关系方面的新变化是（）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A:生产者中脑力劳动者的比重增加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B:机器生产由“三机系统”发展为“四机系统”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C:劳资共决制度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D:生产管理中增加了计算机信息技术等新手段和工具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30020" y="1381760"/>
            <a:ext cx="793940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下列属于当代资本主义在生产关系方面的新变化是（）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A:生产者中脑力劳动者的比重增加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B:机器生产由“三机系统”发展为“四机系统”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C:劳资共决制度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D:生产管理中增加了计算机信息技术等新手段和工具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124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下列选项中不属于当代资本主义生产力方面新变化的是（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生产者中脑力劳动者的比重增加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机器生产由“三机系统”发展为“四机系统”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生产管理中增加了计算机信息技术等新手段和工具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在生产资料所有制上出现了法人所有制等新形式</a:t>
            </a:r>
            <a:endParaRPr lang="zh-CN" altLang="en-US" sz="2400" b="0" i="0" dirty="0">
              <a:solidFill>
                <a:srgbClr val="1F2D3D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125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下列选项中不属于当代资本主义生产力方面新变化的是（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生产者中脑力劳动者的比重增加（生产力）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机器生产由“三机系统”发展为“四机系统”</a:t>
            </a:r>
            <a:r>
              <a:rPr lang="zh-CN" altLang="en-US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（生产力）</a:t>
            </a:r>
            <a:endParaRPr lang="zh-CN" altLang="en-US" sz="24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生产管理中增加了计算机信息技术等新手段和工具</a:t>
            </a:r>
            <a:r>
              <a:rPr lang="zh-CN" altLang="en-US" sz="24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（生产力）</a:t>
            </a:r>
            <a:endParaRPr lang="zh-CN" altLang="en-US" sz="24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在生产资料所有制上出现了法人所有制等新形式</a:t>
            </a:r>
            <a:endParaRPr lang="zh-CN" altLang="en-US" sz="2400" b="1" i="0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126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当代资本主义有多方面的新变化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，其中法人资本</a:t>
            </a:r>
            <a:r>
              <a:rPr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所有制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的崛起是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A:生产力方面的变化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B:生产关系方面的新变化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C:政治法律制度方面的新变化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D:意识形态方面的新变化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127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795" y="1733550"/>
            <a:ext cx="976249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当代资本主义有多方面的新变化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，其中法人资本</a:t>
            </a:r>
            <a:r>
              <a:rPr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所有制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的崛起是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</a:t>
            </a:r>
            <a:r>
              <a:rPr 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A:生产力方面的变化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B:生产关系方面的新变化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C:政治法律制度方面的新变化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上层建筑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D:意识形态方面的新变化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上层建筑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128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864235" y="1644015"/>
            <a:ext cx="107041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下列选项中不属于当代资本主义生产关系方面新变化的是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A:在生产管理方面，出现了一系列运用电子计算机等新技术的管理手段和工具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B:在所有制方面，出现了资本社会化、股权分散化趋势，法人所有制崛起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C:在劳资关系方面，建立了劳资共决、职工参与管理和持股、终身雇佣等制度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D:在收入分配方面，推行社会福利政策，通过再分配手段缓和社矛盾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129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864235" y="1644015"/>
            <a:ext cx="107041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下列选项中不属于当代资本主义生产关系方面新变化的是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A:在生产管理方面，出现了一系列运用电子计算机等新技术的管理手段和工具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B:在所有制方面，出现了资本社会化、股权分散化趋势，法人所有制崛起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C:在劳资关系方面，建立了劳资共决、职工参与管理和持股、终身雇佣等制度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D:在收入分配方面，推行社会福利政策，通过再分配手段缓和社矛盾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130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864235" y="1644015"/>
            <a:ext cx="107041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资本主义内部的自我调节，表现在对生产关系的调整和经济运行的调控上，主要有三个方面。下列不属于的是（）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进行了社会改良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对经济实行政府干预和宏观调控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加强对科技创新和新兴产业的扶持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资本主义政治制度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131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864235" y="1644015"/>
            <a:ext cx="107041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资本主义内部的自我调节，表现在对生产关系的调整和经济运行的调控上，主要有三个方面。下列不属于的是（）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进行了社会改良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对经济实行政府干预和宏观调控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加强对科技创新和新兴产业的扶持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资本主义政治制度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132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795" y="1733550"/>
            <a:ext cx="976249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当代资本主义国家中上层建筑的新变化归根结底是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）发展变化所要求的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A:经济基础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B:上层建筑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C:社会意识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D:社会形态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133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795" y="1733550"/>
            <a:ext cx="976249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当代资本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国家中上层建筑的新变化归根结底是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发展变化所要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求的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A:经济基础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B:上层建筑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C:社会意识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D:社会形态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134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当代资本主义国家经济关系的一系列新变化表明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A:其社会性质已发生本质改变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B:其基本矛盾已得到彻底解决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C:其社会发生了阶段性的部分质变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D:其社会主要矛盾得到了根本缓解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135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当代资本主义国家经济关系的一系列新变化表明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A:其社会性质已发生本质改变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B:其基本矛盾已得到彻底解决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C:其社会发生了阶段性的部分质变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D:其社会主要矛盾得到了根本缓解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136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77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当代资本主义所发生的许多新变化属于（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资本主义生产方式的根本改变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资本主义生产关系性质的根本改变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资本主义总量变过程中的爆发式质变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资本主义总量变过程中的阶段性部分质变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137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当代资本主义所发生的许多新变化属于（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资本主义生产方式的根本改变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资本主义生产关系性质的根本改变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资本主义总量变过程中的爆发式质变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资本主义总量变过程中的阶段性部分质变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138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77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当代资本主义的生产关系、上层建筑等方面的变化是（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社会的质变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总的量变过程中的部分质变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根本性质的变化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爆发式的质变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139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当代资本主义的生产关系、上层建筑等方面的变化是（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社会的质变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总的量变过程中的部分质变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根本性质的变化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爆发式的质变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2F525CE8-A4D9-4C72-B3B7-D1ED057FD700}" type="slidenum">
              <a:rPr lang="zh-CN" altLang="en-US" smtClean="0"/>
              <a:t>14</a:t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678873" y="401781"/>
          <a:ext cx="11203379" cy="5749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140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556590" y="528260"/>
          <a:ext cx="11463131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305"/>
            <a:ext cx="5731412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 资本主义的历史地位和发展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1710"/>
            <a:ext cx="10515600" cy="4987141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历史地位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马克思：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发展社会劳动生产力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，是资本主义的历史任务和存在理由。资本正是以此不自觉地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为一个更高级的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形式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物质条件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142</a:t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8189843" y="-35970"/>
          <a:ext cx="3945361" cy="133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305"/>
            <a:ext cx="10515600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 资本主义的历史地位和发展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趋势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11710"/>
            <a:ext cx="10515600" cy="1066447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必然性和长期性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（了解）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143</a:t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8189843" y="-35970"/>
          <a:ext cx="3945361" cy="13346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432" y="3906706"/>
            <a:ext cx="3312368" cy="217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2599690"/>
            <a:ext cx="9429115" cy="2061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社会主义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必然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会取代资本主义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生产关系一定要适合生产力状况)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物质条件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——社会化大生产，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——现代无产阶级，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精神条件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——马克思主义理论。</a:t>
            </a:r>
          </a:p>
          <a:p>
            <a:pPr>
              <a:lnSpc>
                <a:spcPct val="20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0595" y="4097020"/>
            <a:ext cx="644144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列宁指出：“</a:t>
            </a:r>
            <a:r>
              <a:rPr lang="zh-CN" altLang="en-US" sz="2000" b="1" u="sng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国家垄断资本主义</a:t>
            </a:r>
            <a:r>
              <a:rPr lang="zh-CN" altLang="en-US" sz="2000" u="sng" dirty="0" smtClean="0">
                <a:latin typeface="等线" panose="02010600030101010101" pitchFamily="2" charset="-122"/>
                <a:ea typeface="等线" panose="02010600030101010101" pitchFamily="2" charset="-122"/>
              </a:rPr>
              <a:t>是社会主义的最充分的物质准备，是社会主义的前阶</a:t>
            </a: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”。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50595" y="5803265"/>
            <a:ext cx="5516880" cy="5530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过渡的过程是复杂的、曲折的和长期的历史过程</a:t>
            </a:r>
            <a:endParaRPr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144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马克思说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，资本主义“不自觉地为一个更高级的生产形式创造物质条件”，它的“历史任务和存在理由”是（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A:发明创造新科技成果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B:发展社会劳动生产力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C:生产先进的机器设备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D:建立完善的市场经济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145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马克思说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，资本主义“不自觉地为一个更高级的生产形式创造物质条件”，它的“历史任务和存在理由”是（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A:发明创造新科技成果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B:发展社会劳动生产力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C:生产先进的机器设备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D:建立完善的市场经济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146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经济的发展是为更高级的生产方式创造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物质条件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主要表现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为（）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创造高科技成果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无产阶级队伍的成长和壮大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发展社会生产力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资本主义市场经济制度的建立和发展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147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经济的发展是为更高级的生产方式创造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物质条件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主要表现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创造高科技成果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无产阶级队伍的成长和壮大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社会条件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发展社会生产力 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资本主义市场经济制度的建立和发展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148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资本主义社会为自身被新的社会制度所取代准备的</a:t>
            </a:r>
            <a:r>
              <a:rPr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社会条件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A:社会化大生产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B:现代无产阶级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C:马克思主义理论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D:先进的科学技术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149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资本主义社会为自身被新的社会制度所取代准备的</a:t>
            </a:r>
            <a:r>
              <a:rPr sz="2400" b="1" dirty="0" err="1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社会条件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A:社会化大生产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物质条件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B:现代无产阶级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C:马克思主义理论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精神条件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D:先进的科学技术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189823"/>
            <a:ext cx="10515600" cy="1731640"/>
          </a:xfrm>
        </p:spPr>
        <p:txBody>
          <a:bodyPr/>
          <a:lstStyle/>
          <a:p>
            <a:r>
              <a:rPr lang="zh-CN" altLang="en-US" sz="2400" dirty="0" smtClean="0"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 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自由到垄断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1439155" y="2033077"/>
            <a:ext cx="2135187" cy="602058"/>
          </a:xfrm>
          <a:custGeom>
            <a:avLst/>
            <a:gdLst>
              <a:gd name="connsiteX0" fmla="*/ 0 w 2135187"/>
              <a:gd name="connsiteY0" fmla="*/ 60206 h 602058"/>
              <a:gd name="connsiteX1" fmla="*/ 60206 w 2135187"/>
              <a:gd name="connsiteY1" fmla="*/ 0 h 602058"/>
              <a:gd name="connsiteX2" fmla="*/ 2074981 w 2135187"/>
              <a:gd name="connsiteY2" fmla="*/ 0 h 602058"/>
              <a:gd name="connsiteX3" fmla="*/ 2135187 w 2135187"/>
              <a:gd name="connsiteY3" fmla="*/ 60206 h 602058"/>
              <a:gd name="connsiteX4" fmla="*/ 2135187 w 2135187"/>
              <a:gd name="connsiteY4" fmla="*/ 541852 h 602058"/>
              <a:gd name="connsiteX5" fmla="*/ 2074981 w 2135187"/>
              <a:gd name="connsiteY5" fmla="*/ 602058 h 602058"/>
              <a:gd name="connsiteX6" fmla="*/ 60206 w 2135187"/>
              <a:gd name="connsiteY6" fmla="*/ 602058 h 602058"/>
              <a:gd name="connsiteX7" fmla="*/ 0 w 2135187"/>
              <a:gd name="connsiteY7" fmla="*/ 541852 h 602058"/>
              <a:gd name="connsiteX8" fmla="*/ 0 w 2135187"/>
              <a:gd name="connsiteY8" fmla="*/ 60206 h 6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602058">
                <a:moveTo>
                  <a:pt x="0" y="60206"/>
                </a:moveTo>
                <a:cubicBezTo>
                  <a:pt x="0" y="26955"/>
                  <a:pt x="26955" y="0"/>
                  <a:pt x="60206" y="0"/>
                </a:cubicBezTo>
                <a:lnTo>
                  <a:pt x="2074981" y="0"/>
                </a:lnTo>
                <a:cubicBezTo>
                  <a:pt x="2108232" y="0"/>
                  <a:pt x="2135187" y="26955"/>
                  <a:pt x="2135187" y="60206"/>
                </a:cubicBezTo>
                <a:lnTo>
                  <a:pt x="2135187" y="541852"/>
                </a:lnTo>
                <a:cubicBezTo>
                  <a:pt x="2135187" y="575103"/>
                  <a:pt x="2108232" y="602058"/>
                  <a:pt x="2074981" y="602058"/>
                </a:cubicBezTo>
                <a:lnTo>
                  <a:pt x="60206" y="602058"/>
                </a:lnTo>
                <a:cubicBezTo>
                  <a:pt x="26955" y="602058"/>
                  <a:pt x="0" y="575103"/>
                  <a:pt x="0" y="541852"/>
                </a:cubicBezTo>
                <a:lnTo>
                  <a:pt x="0" y="60206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834" tIns="93834" rIns="93834" bIns="9383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+mj-ea"/>
                <a:ea typeface="+mj-ea"/>
              </a:rPr>
              <a:t>自由生产</a:t>
            </a:r>
            <a:endParaRPr lang="zh-CN" altLang="en-US" sz="2400" kern="1200" dirty="0">
              <a:latin typeface="+mj-ea"/>
              <a:ea typeface="+mj-ea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4051826" y="2069343"/>
            <a:ext cx="452659" cy="529526"/>
          </a:xfrm>
          <a:custGeom>
            <a:avLst/>
            <a:gdLst>
              <a:gd name="connsiteX0" fmla="*/ 0 w 452659"/>
              <a:gd name="connsiteY0" fmla="*/ 105905 h 529526"/>
              <a:gd name="connsiteX1" fmla="*/ 226330 w 452659"/>
              <a:gd name="connsiteY1" fmla="*/ 105905 h 529526"/>
              <a:gd name="connsiteX2" fmla="*/ 226330 w 452659"/>
              <a:gd name="connsiteY2" fmla="*/ 0 h 529526"/>
              <a:gd name="connsiteX3" fmla="*/ 452659 w 452659"/>
              <a:gd name="connsiteY3" fmla="*/ 264763 h 529526"/>
              <a:gd name="connsiteX4" fmla="*/ 226330 w 452659"/>
              <a:gd name="connsiteY4" fmla="*/ 529526 h 529526"/>
              <a:gd name="connsiteX5" fmla="*/ 226330 w 452659"/>
              <a:gd name="connsiteY5" fmla="*/ 423621 h 529526"/>
              <a:gd name="connsiteX6" fmla="*/ 0 w 452659"/>
              <a:gd name="connsiteY6" fmla="*/ 423621 h 529526"/>
              <a:gd name="connsiteX7" fmla="*/ 0 w 452659"/>
              <a:gd name="connsiteY7" fmla="*/ 105905 h 52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659" h="529526">
                <a:moveTo>
                  <a:pt x="0" y="105905"/>
                </a:moveTo>
                <a:lnTo>
                  <a:pt x="226330" y="105905"/>
                </a:lnTo>
                <a:lnTo>
                  <a:pt x="226330" y="0"/>
                </a:lnTo>
                <a:lnTo>
                  <a:pt x="452659" y="264763"/>
                </a:lnTo>
                <a:lnTo>
                  <a:pt x="226330" y="529526"/>
                </a:lnTo>
                <a:lnTo>
                  <a:pt x="226330" y="423621"/>
                </a:lnTo>
                <a:lnTo>
                  <a:pt x="0" y="423621"/>
                </a:lnTo>
                <a:lnTo>
                  <a:pt x="0" y="105905"/>
                </a:lnTo>
                <a:close/>
              </a:path>
            </a:pathLst>
          </a:custGeom>
          <a:solidFill>
            <a:srgbClr val="C00000"/>
          </a:solidFill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5905" rIns="135798" bIns="105905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kern="1200">
              <a:latin typeface="+mj-ea"/>
              <a:ea typeface="+mj-ea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4981969" y="2033078"/>
            <a:ext cx="2135187" cy="602058"/>
          </a:xfrm>
          <a:custGeom>
            <a:avLst/>
            <a:gdLst>
              <a:gd name="connsiteX0" fmla="*/ 0 w 2135187"/>
              <a:gd name="connsiteY0" fmla="*/ 60206 h 602058"/>
              <a:gd name="connsiteX1" fmla="*/ 60206 w 2135187"/>
              <a:gd name="connsiteY1" fmla="*/ 0 h 602058"/>
              <a:gd name="connsiteX2" fmla="*/ 2074981 w 2135187"/>
              <a:gd name="connsiteY2" fmla="*/ 0 h 602058"/>
              <a:gd name="connsiteX3" fmla="*/ 2135187 w 2135187"/>
              <a:gd name="connsiteY3" fmla="*/ 60206 h 602058"/>
              <a:gd name="connsiteX4" fmla="*/ 2135187 w 2135187"/>
              <a:gd name="connsiteY4" fmla="*/ 541852 h 602058"/>
              <a:gd name="connsiteX5" fmla="*/ 2074981 w 2135187"/>
              <a:gd name="connsiteY5" fmla="*/ 602058 h 602058"/>
              <a:gd name="connsiteX6" fmla="*/ 60206 w 2135187"/>
              <a:gd name="connsiteY6" fmla="*/ 602058 h 602058"/>
              <a:gd name="connsiteX7" fmla="*/ 0 w 2135187"/>
              <a:gd name="connsiteY7" fmla="*/ 541852 h 602058"/>
              <a:gd name="connsiteX8" fmla="*/ 0 w 2135187"/>
              <a:gd name="connsiteY8" fmla="*/ 60206 h 6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602058">
                <a:moveTo>
                  <a:pt x="0" y="60206"/>
                </a:moveTo>
                <a:cubicBezTo>
                  <a:pt x="0" y="26955"/>
                  <a:pt x="26955" y="0"/>
                  <a:pt x="60206" y="0"/>
                </a:cubicBezTo>
                <a:lnTo>
                  <a:pt x="2074981" y="0"/>
                </a:lnTo>
                <a:cubicBezTo>
                  <a:pt x="2108232" y="0"/>
                  <a:pt x="2135187" y="26955"/>
                  <a:pt x="2135187" y="60206"/>
                </a:cubicBezTo>
                <a:lnTo>
                  <a:pt x="2135187" y="541852"/>
                </a:lnTo>
                <a:cubicBezTo>
                  <a:pt x="2135187" y="575103"/>
                  <a:pt x="2108232" y="602058"/>
                  <a:pt x="2074981" y="602058"/>
                </a:cubicBezTo>
                <a:lnTo>
                  <a:pt x="60206" y="602058"/>
                </a:lnTo>
                <a:cubicBezTo>
                  <a:pt x="26955" y="602058"/>
                  <a:pt x="0" y="575103"/>
                  <a:pt x="0" y="541852"/>
                </a:cubicBezTo>
                <a:lnTo>
                  <a:pt x="0" y="60206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834" tIns="93834" rIns="93834" bIns="9383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+mj-ea"/>
                <a:ea typeface="+mj-ea"/>
              </a:rPr>
              <a:t>生产集中</a:t>
            </a:r>
            <a:endParaRPr lang="zh-CN" altLang="en-US" sz="2400" kern="1200" dirty="0">
              <a:latin typeface="+mj-ea"/>
              <a:ea typeface="+mj-ea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7594640" y="2069343"/>
            <a:ext cx="452659" cy="529526"/>
          </a:xfrm>
          <a:custGeom>
            <a:avLst/>
            <a:gdLst>
              <a:gd name="connsiteX0" fmla="*/ 0 w 452659"/>
              <a:gd name="connsiteY0" fmla="*/ 105905 h 529526"/>
              <a:gd name="connsiteX1" fmla="*/ 226330 w 452659"/>
              <a:gd name="connsiteY1" fmla="*/ 105905 h 529526"/>
              <a:gd name="connsiteX2" fmla="*/ 226330 w 452659"/>
              <a:gd name="connsiteY2" fmla="*/ 0 h 529526"/>
              <a:gd name="connsiteX3" fmla="*/ 452659 w 452659"/>
              <a:gd name="connsiteY3" fmla="*/ 264763 h 529526"/>
              <a:gd name="connsiteX4" fmla="*/ 226330 w 452659"/>
              <a:gd name="connsiteY4" fmla="*/ 529526 h 529526"/>
              <a:gd name="connsiteX5" fmla="*/ 226330 w 452659"/>
              <a:gd name="connsiteY5" fmla="*/ 423621 h 529526"/>
              <a:gd name="connsiteX6" fmla="*/ 0 w 452659"/>
              <a:gd name="connsiteY6" fmla="*/ 423621 h 529526"/>
              <a:gd name="connsiteX7" fmla="*/ 0 w 452659"/>
              <a:gd name="connsiteY7" fmla="*/ 105905 h 529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2659" h="529526">
                <a:moveTo>
                  <a:pt x="0" y="105905"/>
                </a:moveTo>
                <a:lnTo>
                  <a:pt x="226330" y="105905"/>
                </a:lnTo>
                <a:lnTo>
                  <a:pt x="226330" y="0"/>
                </a:lnTo>
                <a:lnTo>
                  <a:pt x="452659" y="264763"/>
                </a:lnTo>
                <a:lnTo>
                  <a:pt x="226330" y="529526"/>
                </a:lnTo>
                <a:lnTo>
                  <a:pt x="226330" y="423621"/>
                </a:lnTo>
                <a:lnTo>
                  <a:pt x="0" y="423621"/>
                </a:lnTo>
                <a:lnTo>
                  <a:pt x="0" y="105905"/>
                </a:lnTo>
                <a:close/>
              </a:path>
            </a:pathLst>
          </a:custGeom>
          <a:solidFill>
            <a:srgbClr val="C00000"/>
          </a:solidFill>
        </p:spPr>
        <p:style>
          <a:lnRef idx="0">
            <a:schemeClr val="accent5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05905" rIns="135798" bIns="105905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kern="1200">
              <a:latin typeface="+mj-ea"/>
              <a:ea typeface="+mj-ea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524782" y="1996811"/>
            <a:ext cx="2135187" cy="602058"/>
          </a:xfrm>
          <a:custGeom>
            <a:avLst/>
            <a:gdLst>
              <a:gd name="connsiteX0" fmla="*/ 0 w 2135187"/>
              <a:gd name="connsiteY0" fmla="*/ 60206 h 602058"/>
              <a:gd name="connsiteX1" fmla="*/ 60206 w 2135187"/>
              <a:gd name="connsiteY1" fmla="*/ 0 h 602058"/>
              <a:gd name="connsiteX2" fmla="*/ 2074981 w 2135187"/>
              <a:gd name="connsiteY2" fmla="*/ 0 h 602058"/>
              <a:gd name="connsiteX3" fmla="*/ 2135187 w 2135187"/>
              <a:gd name="connsiteY3" fmla="*/ 60206 h 602058"/>
              <a:gd name="connsiteX4" fmla="*/ 2135187 w 2135187"/>
              <a:gd name="connsiteY4" fmla="*/ 541852 h 602058"/>
              <a:gd name="connsiteX5" fmla="*/ 2074981 w 2135187"/>
              <a:gd name="connsiteY5" fmla="*/ 602058 h 602058"/>
              <a:gd name="connsiteX6" fmla="*/ 60206 w 2135187"/>
              <a:gd name="connsiteY6" fmla="*/ 602058 h 602058"/>
              <a:gd name="connsiteX7" fmla="*/ 0 w 2135187"/>
              <a:gd name="connsiteY7" fmla="*/ 541852 h 602058"/>
              <a:gd name="connsiteX8" fmla="*/ 0 w 2135187"/>
              <a:gd name="connsiteY8" fmla="*/ 60206 h 602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5187" h="602058">
                <a:moveTo>
                  <a:pt x="0" y="60206"/>
                </a:moveTo>
                <a:cubicBezTo>
                  <a:pt x="0" y="26955"/>
                  <a:pt x="26955" y="0"/>
                  <a:pt x="60206" y="0"/>
                </a:cubicBezTo>
                <a:lnTo>
                  <a:pt x="2074981" y="0"/>
                </a:lnTo>
                <a:cubicBezTo>
                  <a:pt x="2108232" y="0"/>
                  <a:pt x="2135187" y="26955"/>
                  <a:pt x="2135187" y="60206"/>
                </a:cubicBezTo>
                <a:lnTo>
                  <a:pt x="2135187" y="541852"/>
                </a:lnTo>
                <a:cubicBezTo>
                  <a:pt x="2135187" y="575103"/>
                  <a:pt x="2108232" y="602058"/>
                  <a:pt x="2074981" y="602058"/>
                </a:cubicBezTo>
                <a:lnTo>
                  <a:pt x="60206" y="602058"/>
                </a:lnTo>
                <a:cubicBezTo>
                  <a:pt x="26955" y="602058"/>
                  <a:pt x="0" y="575103"/>
                  <a:pt x="0" y="541852"/>
                </a:cubicBezTo>
                <a:lnTo>
                  <a:pt x="0" y="60206"/>
                </a:lnTo>
                <a:close/>
              </a:path>
            </a:pathLst>
          </a:custGeom>
          <a:solidFill>
            <a:srgbClr val="C0000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3834" tIns="93834" rIns="93834" bIns="93834" numCol="1" spcCol="1270" anchor="ctr" anchorCtr="0">
            <a:noAutofit/>
          </a:bodyPr>
          <a:lstStyle/>
          <a:p>
            <a:pPr lvl="0" algn="ctr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400" kern="1200" dirty="0" smtClean="0">
                <a:latin typeface="+mj-ea"/>
                <a:ea typeface="+mj-ea"/>
              </a:rPr>
              <a:t>垄断</a:t>
            </a:r>
            <a:endParaRPr lang="zh-CN" altLang="en-US" sz="2400" kern="1200" dirty="0">
              <a:latin typeface="+mj-ea"/>
              <a:ea typeface="+mj-ea"/>
            </a:endParaRPr>
          </a:p>
        </p:txBody>
      </p:sp>
      <p:pic>
        <p:nvPicPr>
          <p:cNvPr id="186" name="图片 18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540" y="3303493"/>
            <a:ext cx="2426418" cy="2444708"/>
          </a:xfrm>
          <a:prstGeom prst="rect">
            <a:avLst/>
          </a:prstGeom>
          <a:ln>
            <a:noFill/>
          </a:ln>
        </p:spPr>
      </p:pic>
      <p:pic>
        <p:nvPicPr>
          <p:cNvPr id="187" name="图片 18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353" y="3303493"/>
            <a:ext cx="2426418" cy="2444708"/>
          </a:xfrm>
          <a:prstGeom prst="rect">
            <a:avLst/>
          </a:prstGeom>
        </p:spPr>
      </p:pic>
      <p:pic>
        <p:nvPicPr>
          <p:cNvPr id="188" name="图片 1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9166" y="3303493"/>
            <a:ext cx="2426418" cy="2444708"/>
          </a:xfrm>
          <a:prstGeom prst="rect">
            <a:avLst/>
          </a:prstGeom>
        </p:spPr>
      </p:pic>
      <p:graphicFrame>
        <p:nvGraphicFramePr>
          <p:cNvPr id="13" name="图表 12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150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社会主义必然取代资本主义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，这是由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）规律决定的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A:价值规律决定的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B:剩余价值规律决定的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C:生产力自身运动规律决定的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D:生产关系一定要适合生产力状况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151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社会主义必然取代资本主义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，这是由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</a:t>
            </a:r>
            <a:r>
              <a:rPr 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）规律决定的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A:价值规律决定的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否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B:剩余价值规律决定的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否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C:生产力自身运动规律决定的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否</a:t>
            </a: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D:生产关系一定要适合生产力状况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346363" y="115289"/>
          <a:ext cx="11560629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40280" y="1414780"/>
            <a:ext cx="77114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【重要通知】 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第一，最后一节课每人务必出勤直播两小时！！！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第二，关注自己预估通过率！！！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3185" y="3261360"/>
            <a:ext cx="3518535" cy="3515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85" y="3303905"/>
            <a:ext cx="3330575" cy="3429635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2448560" y="2696838"/>
            <a:ext cx="7843520" cy="1108725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870960" y="2927668"/>
            <a:ext cx="4815840" cy="7893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8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复习一遍</a:t>
            </a:r>
            <a:endParaRPr kumimoji="0" lang="zh-CN" altLang="en-US" sz="48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652861" y="2780928"/>
            <a:ext cx="8886283" cy="934085"/>
            <a:chOff x="3988" y="4665"/>
            <a:chExt cx="11228" cy="1471"/>
          </a:xfrm>
        </p:grpSpPr>
        <p:sp>
          <p:nvSpPr>
            <p:cNvPr id="2" name="矩形 1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第五章     资本主义发展的历史进程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346363" y="115289"/>
          <a:ext cx="11560629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158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764968" y="763567"/>
          <a:ext cx="10796650" cy="6511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506784" y="1740210"/>
            <a:ext cx="10084994" cy="341503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的发展大体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分为（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．分工、协作和机器大工业三个阶段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．自由竞争和垄断两个阶段</a:t>
            </a:r>
            <a:b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．私人垄断、国家垄断和国际垄断三个阶段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．私人垄断和国家垄断两个阶段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9677"/>
            <a:ext cx="12639247" cy="902214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产生的物质条件和基础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</a:t>
            </a:r>
            <a:r>
              <a:rPr lang="en-US" altLang="zh-CN" sz="24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24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97195" cy="365125"/>
          </a:xfrm>
        </p:spPr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61258" y="4146321"/>
            <a:ext cx="8872451" cy="1596719"/>
            <a:chOff x="2352502" y="4548103"/>
            <a:chExt cx="7381701" cy="1596719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2352502" y="5133034"/>
              <a:ext cx="7381701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flipV="1">
              <a:off x="5187141" y="5031838"/>
              <a:ext cx="241069" cy="216131"/>
            </a:xfrm>
            <a:prstGeom prst="triangle">
              <a:avLst/>
            </a:pr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77769" y="5221492"/>
              <a:ext cx="4636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？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660074" y="4548103"/>
              <a:ext cx="2502131" cy="1135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自由竞争资本主义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50181" y="4548103"/>
              <a:ext cx="1862051" cy="113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垄断资本主义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838200" y="2858003"/>
            <a:ext cx="6510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阶段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：自由竞争到垄断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标题 1"/>
          <p:cNvSpPr txBox="1"/>
          <p:nvPr/>
        </p:nvSpPr>
        <p:spPr>
          <a:xfrm>
            <a:off x="1004455" y="353678"/>
            <a:ext cx="10515600" cy="645130"/>
          </a:xfrm>
          <a:prstGeom prst="rect">
            <a:avLst/>
          </a:prstGeom>
        </p:spPr>
        <p:txBody>
          <a:bodyPr lIns="91426" tIns="45718" rIns="91426" bIns="45718"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3600" b="1" kern="1200" baseline="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r>
              <a:rPr lang="zh-CN" altLang="en-US" sz="28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金融寡头在政治上的统治主要通过(       )</a:t>
            </a:r>
          </a:p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A:“参与制”来实现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B:“个人联合”来实现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C:资本输出来实现</a:t>
            </a:r>
          </a:p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D:工业资本与银行资本的融合来实现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垄断的工业资本和垄断的银行资本融合形成（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A:产业资本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B:金融资本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C:私人垄断资本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D:国家垄断资本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193899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垄断产生的物质条件和基础是（ ）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社会分工的出现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自然分工的发展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商品经济的出现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社会化生产力的发展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垄断资本主义国家事实上的主宰者是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　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　　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A:产业资本家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B:商业资本家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C:大土地所有者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D:金融寡头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金融寡头在经济上的统治主要是通过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)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A:“参与制”实现的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B:“个人联合”实现的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（政治上）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C:竞争机制实现的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D:价格机制实现的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资本主义国家对国民经济的管理和调节，主要依靠（</a:t>
            </a:r>
            <a:r>
              <a:rPr 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A:经济手段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B:法律手段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C:行政手段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D:计划手段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垄断资本家在售卖商品时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，一般都会采用（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A:垄断高价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B:垄断低价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C:市场价格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D:计划价格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资本输出的两种基本形式是（</a:t>
            </a:r>
            <a:r>
              <a:rPr 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A:借贷资本和生产资本输出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B:借贷资本和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C:生产资本和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:货币资本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和生产资本输出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193899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垄断利润就其本质而言，来源于（　）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劳动者创造的剩余价值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垄断组织的垄断地位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垄断组织的海外掠夺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垄断组织的垄断资本的实力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341632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国家调控经济的主要手段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手段和经济计划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经济手段和法律手段</a:t>
            </a:r>
            <a:b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行政手段和经济计划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法律手段和经济计划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29677"/>
            <a:ext cx="12639247" cy="902214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产生的物质条件和基础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en-US" sz="2400" b="1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社会化生产力的发展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599" y="6356350"/>
            <a:ext cx="3297195" cy="365125"/>
          </a:xfrm>
        </p:spPr>
        <p:txBody>
          <a:bodyPr/>
          <a:lstStyle/>
          <a:p>
            <a:fld id="{2F525CE8-A4D9-4C72-B3B7-D1ED057FD700}" type="slidenum"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</a:t>
            </a:fld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61258" y="4146321"/>
            <a:ext cx="8872451" cy="1311126"/>
            <a:chOff x="2352502" y="4548103"/>
            <a:chExt cx="7381701" cy="1311126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2352502" y="5133034"/>
              <a:ext cx="7381701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等腰三角形 11"/>
            <p:cNvSpPr/>
            <p:nvPr/>
          </p:nvSpPr>
          <p:spPr>
            <a:xfrm flipV="1">
              <a:off x="5187141" y="5031838"/>
              <a:ext cx="241069" cy="216131"/>
            </a:xfrm>
            <a:prstGeom prst="triangle">
              <a:avLst/>
            </a:pr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293522" y="5212898"/>
              <a:ext cx="247831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世纪末</a:t>
              </a:r>
              <a:r>
                <a:rPr lang="en-US" altLang="zh-CN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世纪初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660074" y="4548103"/>
              <a:ext cx="2502131" cy="11350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自由竞争资本主义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650181" y="4548103"/>
              <a:ext cx="1862051" cy="113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垄断资本主义</a:t>
              </a:r>
            </a:p>
          </p:txBody>
        </p:sp>
      </p:grpSp>
      <p:sp>
        <p:nvSpPr>
          <p:cNvPr id="16" name="矩形 15"/>
          <p:cNvSpPr/>
          <p:nvPr/>
        </p:nvSpPr>
        <p:spPr>
          <a:xfrm>
            <a:off x="838200" y="2858003"/>
            <a:ext cx="651081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阶段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：自由</a:t>
            </a:r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竞争到垄断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0" name="图表 19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341503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上世纪下半叶，从第二次世界大战结束后到冷战结束前，西方主要发达资本主义国家处于（）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A:自由竞争资本主义阶段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B:私人垄断资本主义阶段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C:国家垄断资本主义阶段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D:国际垄断资本主义阶段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/>
              <a:t>资本主义国家对国民经济的间接调控主要是运用</a:t>
            </a:r>
            <a:r>
              <a:rPr lang="en-US" altLang="zh-CN" sz="2400" dirty="0"/>
              <a:t>(    )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A:</a:t>
            </a:r>
            <a:r>
              <a:rPr lang="zh-CN" altLang="en-US" sz="2400" b="1" dirty="0">
                <a:solidFill>
                  <a:srgbClr val="FF0000"/>
                </a:solidFill>
              </a:rPr>
              <a:t>经济手段</a:t>
            </a: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法律手段</a:t>
            </a:r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行政手段</a:t>
            </a:r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计划手段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232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垄断组织实行垄断价格的根本目的是为了（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扩大市场份额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降低生产成本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获取高额垄断利润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获取平均利润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6535" y="1888490"/>
            <a:ext cx="918718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资本主义国家宏观经济管理与调节的总任务是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</a:t>
            </a: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)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A:实现经济增长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B:促进充分就业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C:实现外贸平衡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D:促进市场总供给与总需求的平衡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175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当代资本主义国家经济关系的一系列新变化表明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A:其社会性质已发生本质改变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B:其基本矛盾已得到彻底解决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C:其社会发生了阶段性的部分质变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D:其社会主要矛盾得到了根本缓解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176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530087" y="528260"/>
          <a:ext cx="10937777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177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993913" y="475251"/>
          <a:ext cx="10937777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747" y="1018441"/>
            <a:ext cx="10515600" cy="904985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（选择题或者简答题） </a:t>
            </a:r>
            <a:endParaRPr lang="en-US" altLang="zh-CN" sz="2400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222512" y="2099117"/>
          <a:ext cx="8292549" cy="369255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263219"/>
                <a:gridCol w="7029330"/>
              </a:tblGrid>
              <a:tr h="418709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角度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表现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21914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生产力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劳动生产率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提高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“三机”变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“四机”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，信息技术加入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   生产要素变化，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脑力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劳动者比例攀升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1027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生产关系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资本</a:t>
                      </a: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社会化</a:t>
                      </a:r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（所有制）；劳资关系；分配关系</a:t>
                      </a:r>
                      <a:endParaRPr lang="zh-CN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42898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上层建筑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政治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制度与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法制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结合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国家管理经济和社会的职能增强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民主</a:t>
                      </a:r>
                      <a:r>
                        <a:rPr lang="zh-CN" altLang="zh-CN" sz="20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形式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扩大</a:t>
                      </a:r>
                      <a:endParaRPr lang="en-US" altLang="zh-CN" sz="20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7459079" y="-64737"/>
          <a:ext cx="4669973" cy="18124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4065" y="2830913"/>
            <a:ext cx="2264527" cy="27523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83974" y="365125"/>
            <a:ext cx="6331226" cy="645130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第二节  经济全球化与当代资本主义的新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变化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44420" y="1975005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战后生产和资本进一步国际化的突出特点是（ ）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A:商业资本的国际化的进程大大加快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B:产业资本的国际化的进程大大加快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C:借贷资本的国际化的进程大大加快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D:货币资本的国际化的进程大大加快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193899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垄断产生的物质条件和基础是（ ）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社会分工的出现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自然分工的发展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商品经济的出现</a:t>
            </a:r>
          </a:p>
          <a:p>
            <a:r>
              <a:rPr lang="en-US" altLang="zh-CN" sz="2400" dirty="0"/>
              <a:t>D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社会化生产力的发展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经济全球化在本质上是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A:产业资本的国际化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B:资源配置的国际化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C:商业资本的国际化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D:借贷资本的国际化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一般而言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，经济全球化的主要内容不包括（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生产全球化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贸易全球化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资本全球化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劳动力流动全球化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经济全球化在本质上是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A:产业资本的国际化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B:资源配置的国际化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C:商业资本的国际化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D:借贷资本的国际化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70891" y="1888477"/>
            <a:ext cx="74042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经济全球化本质上是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)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A:生产的全球化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B:贸易的全球化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C:资本的全球化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D:资源配置的国际化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30020" y="1381760"/>
            <a:ext cx="7939405" cy="37846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下列属于当代资本主义在生产关系方面的新变化是（）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A:生产者中脑力劳动者的比重增加</a:t>
            </a: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B:机器生产由“三机系统”发展为“四机系统”</a:t>
            </a:r>
          </a:p>
          <a:p>
            <a:pPr>
              <a:lnSpc>
                <a:spcPct val="20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C:劳资共决制度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D:生产管理中增加了计算机信息技术等新手段和工具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185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864235" y="1644015"/>
            <a:ext cx="1070419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下列选项中不属于当代资本主义生产关系方面新变化的是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A:在生产管理方面，出现了一系列运用电子计算机等新技术的管理手段和工具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B:在所有制方面，出现了资本社会化、股权分散化趋势，法人所有制崛起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C:在劳资关系方面，建立了劳资共决、职工参与管理和持股、终身雇佣等制度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D:在收入分配方面，推行社会福利政策，通过再分配手段缓和社矛盾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186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当代资本主义所发生的许多新变化属于（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资本主义生产方式的根本改变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资本主义生产关系性质的根本改变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资本主义总量变过程中的爆发式质变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资本主义总量变过程中的阶段性部分质变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2895600" y="968684"/>
            <a:ext cx="6495368" cy="824585"/>
          </a:xfrm>
          <a:prstGeom prst="rect">
            <a:avLst/>
          </a:prstGeom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五</a:t>
            </a:r>
            <a:r>
              <a:rPr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sz="335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资本主义发展的历史进程</a:t>
            </a:r>
            <a:endParaRPr sz="33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4113945" y="2274014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从自由竞争资本主义到垄断资本主义</a:t>
            </a:r>
            <a:endParaRPr lang="en-US" altLang="zh-CN" sz="32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2895600" y="2228382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2"/>
          <p:cNvSpPr/>
          <p:nvPr/>
        </p:nvSpPr>
        <p:spPr>
          <a:xfrm>
            <a:off x="2895600" y="3298496"/>
            <a:ext cx="635000" cy="635001"/>
          </a:xfrm>
          <a:prstGeom prst="ellipse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4100545" y="3344127"/>
            <a:ext cx="6617196" cy="543739"/>
          </a:xfrm>
          <a:prstGeom prst="rect">
            <a:avLst/>
          </a:prstGeom>
          <a:solidFill>
            <a:schemeClr val="bg2">
              <a:lumMod val="90000"/>
            </a:schemeClr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经济全球化和当代资本主义的新变化</a:t>
            </a:r>
          </a:p>
        </p:txBody>
      </p:sp>
      <p:sp>
        <p:nvSpPr>
          <p:cNvPr id="152" name="3"/>
          <p:cNvSpPr/>
          <p:nvPr/>
        </p:nvSpPr>
        <p:spPr>
          <a:xfrm>
            <a:off x="2895600" y="4368610"/>
            <a:ext cx="635000" cy="635001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3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sz="3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4084196" y="4414241"/>
            <a:ext cx="5796459" cy="543739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25400" tIns="25400" rIns="25400" bIns="254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sz="3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资本主义的历史地位和发展趋势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表 2"/>
          <p:cNvGraphicFramePr/>
          <p:nvPr/>
        </p:nvGraphicFramePr>
        <p:xfrm>
          <a:off x="346363" y="115289"/>
          <a:ext cx="11560629" cy="5828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189</a:t>
            </a:fld>
            <a:endParaRPr lang="uk-UA"/>
          </a:p>
        </p:txBody>
      </p:sp>
      <p:sp>
        <p:nvSpPr>
          <p:cNvPr id="3" name="矩形 2"/>
          <p:cNvSpPr/>
          <p:nvPr/>
        </p:nvSpPr>
        <p:spPr>
          <a:xfrm>
            <a:off x="1407516" y="1733733"/>
            <a:ext cx="9144000" cy="34150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马克思说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，资本主义“不自觉地为一个更高级的生产形式创造物质条件”，它的“历史任务和存在理由”是（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A:发明创造新科技成果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B:发展社会劳动生产力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C:生产先进的机器设备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D:建立完善的市场经济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193899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垄断产生的物质条件和基础是（ ）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社会分工的出现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自然分工的发展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商品经济的出现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D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社会化生产力的发展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799" y="2509338"/>
            <a:ext cx="7836402" cy="23115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114425" y="549275"/>
            <a:ext cx="9730105" cy="722630"/>
          </a:xfrm>
        </p:spPr>
        <p:txBody>
          <a:bodyPr lIns="45720" tIns="22860" rIns="45720" bIns="2286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自我介绍</a:t>
            </a:r>
          </a:p>
        </p:txBody>
      </p:sp>
      <p:sp>
        <p:nvSpPr>
          <p:cNvPr id="3" name="文本框 5"/>
          <p:cNvSpPr txBox="1"/>
          <p:nvPr/>
        </p:nvSpPr>
        <p:spPr>
          <a:xfrm>
            <a:off x="1114425" y="2006441"/>
            <a:ext cx="6437630" cy="4354513"/>
          </a:xfrm>
          <a:prstGeom prst="rect">
            <a:avLst/>
          </a:prstGeom>
          <a:noFill/>
        </p:spPr>
        <p:txBody>
          <a:bodyPr wrap="square" lIns="45720" tIns="22860" rIns="45720" bIns="22860" rtlCol="0" anchor="ctr" anchorCtr="0">
            <a:spAutoFit/>
          </a:bodyPr>
          <a:lstStyle/>
          <a:p>
            <a:pPr algn="l" fontAlgn="auto">
              <a:lnSpc>
                <a:spcPct val="200000"/>
              </a:lnSpc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</a:rPr>
              <a:t>主讲老师：刘永丽老师（丽丽老师</a:t>
            </a:r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</a:rPr>
              <a:t>)</a:t>
            </a:r>
            <a:endParaRPr lang="zh-CN" altLang="en-US" sz="28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algn="l" fontAlgn="auto">
              <a:lnSpc>
                <a:spcPct val="200000"/>
              </a:lnSpc>
            </a:pPr>
            <a:r>
              <a:rPr lang="zh-CN" altLang="en-US" sz="2800" dirty="0">
                <a:latin typeface="华文中宋" panose="02010600040101010101" charset="-122"/>
                <a:ea typeface="华文中宋" panose="02010600040101010101" charset="-122"/>
              </a:rPr>
              <a:t>邮箱：</a:t>
            </a:r>
            <a:r>
              <a:rPr lang="en-US" altLang="zh-CN" sz="2800" dirty="0">
                <a:latin typeface="华文中宋" panose="02010600040101010101" charset="-122"/>
                <a:ea typeface="华文中宋" panose="02010600040101010101" charset="-122"/>
              </a:rPr>
              <a:t>liuyongli01@sunlands.com</a:t>
            </a: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algn="l" fontAlgn="auto">
              <a:lnSpc>
                <a:spcPct val="200000"/>
              </a:lnSpc>
            </a:pPr>
            <a:endParaRPr lang="zh-CN" altLang="en-US" sz="2800" dirty="0">
              <a:latin typeface="华文中宋" panose="02010600040101010101" charset="-122"/>
              <a:ea typeface="华文中宋" panose="02010600040101010101" charset="-122"/>
            </a:endParaRPr>
          </a:p>
          <a:p>
            <a:pPr algn="l" fontAlgn="auto">
              <a:lnSpc>
                <a:spcPct val="200000"/>
              </a:lnSpc>
            </a:pPr>
            <a:endParaRPr lang="en-US" altLang="zh-CN" sz="2800" dirty="0">
              <a:solidFill>
                <a:srgbClr val="FF0000"/>
              </a:solidFill>
              <a:latin typeface="华文中宋" panose="02010600040101010101" charset="-122"/>
              <a:ea typeface="华文中宋" panose="02010600040101010101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549275"/>
            <a:ext cx="4128120" cy="4128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69571" y="2612570"/>
            <a:ext cx="5012871" cy="2398503"/>
          </a:xfrm>
        </p:spPr>
        <p:txBody>
          <a:bodyPr>
            <a:normAutofit/>
          </a:bodyPr>
          <a:lstStyle/>
          <a:p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垄断和竞争？</a:t>
            </a:r>
            <a:endParaRPr lang="en-US" altLang="zh-CN" sz="60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72" y="2328118"/>
            <a:ext cx="3543300" cy="3570008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3000" y="1439206"/>
            <a:ext cx="8596258" cy="2398503"/>
          </a:xfrm>
        </p:spPr>
        <p:txBody>
          <a:bodyPr>
            <a:normAutofit/>
          </a:bodyPr>
          <a:lstStyle/>
          <a:p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产生后竞争仍然在的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 </a:t>
            </a:r>
            <a:endParaRPr lang="zh-CN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商品经济存在和发展的基本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条件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存在未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形成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部门及大量的非垄断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形成垄断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企业之间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依然是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关系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937" y="3469747"/>
            <a:ext cx="2426418" cy="2444708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1589026" y="2822713"/>
            <a:ext cx="18473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endParaRPr kumimoji="1" lang="zh-CN" altLang="en-US" sz="2000" dirty="0" smtClean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04455" y="1780885"/>
            <a:ext cx="9748157" cy="3377723"/>
          </a:xfrm>
        </p:spPr>
        <p:txBody>
          <a:bodyPr>
            <a:normAutofit/>
          </a:bodyPr>
          <a:lstStyle/>
          <a:p>
            <a:r>
              <a:rPr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产生后竞争仍然在的</a:t>
            </a:r>
            <a:r>
              <a:rPr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8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 </a:t>
            </a:r>
            <a:endParaRPr lang="zh-CN" altLang="zh-CN" sz="2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竞争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是商品经济存在和发展的基本</a:t>
            </a:r>
            <a:r>
              <a:rPr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条件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还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存在未形成</a:t>
            </a:r>
            <a:r>
              <a:rPr lang="zh-CN" altLang="zh-CN" sz="2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的部门及大量的非垄断</a:t>
            </a:r>
            <a:r>
              <a:rPr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已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形成垄断</a:t>
            </a:r>
            <a:r>
              <a:rPr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企业之间</a:t>
            </a:r>
            <a:r>
              <a:rPr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依然是</a:t>
            </a:r>
            <a:r>
              <a:rPr lang="zh-CN" altLang="zh-CN" sz="2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竞争</a:t>
            </a:r>
            <a:r>
              <a:rPr lang="zh-CN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关系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937" y="3469747"/>
            <a:ext cx="2426418" cy="2444708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148443" y="2206840"/>
          <a:ext cx="10653222" cy="3429142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193338"/>
                <a:gridCol w="1385455"/>
                <a:gridCol w="8074429"/>
              </a:tblGrid>
              <a:tr h="6376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时期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垄断形式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解释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7669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20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世纪上半期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卡特尔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生产或经营</a:t>
                      </a:r>
                      <a:r>
                        <a:rPr lang="zh-CN" altLang="zh-CN" sz="2000" u="sng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同类产品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的垄断企业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766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辛迪加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在</a:t>
                      </a:r>
                      <a:r>
                        <a:rPr lang="zh-CN" altLang="zh-CN" sz="2000" u="sng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法律和生产上独立的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大垄断企业在</a:t>
                      </a:r>
                      <a:r>
                        <a:rPr lang="zh-CN" altLang="zh-CN" sz="2000" u="sng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流通环节</a:t>
                      </a:r>
                      <a:r>
                        <a:rPr lang="zh-CN" altLang="en-US" sz="2000" u="none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上垄断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3766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托拉斯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u="sng" kern="120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全过程</a:t>
                      </a:r>
                      <a:r>
                        <a:rPr lang="zh-CN" altLang="zh-CN" sz="2000" u="sng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的</a:t>
                      </a:r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独立的大型垄断企业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8466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20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康采恩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zh-CN" sz="2000" u="sng" kern="12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超大型垄断集团</a:t>
                      </a:r>
                      <a:endParaRPr lang="zh-CN" altLang="en-US" sz="2000" b="1" u="sng" kern="1200" dirty="0">
                        <a:solidFill>
                          <a:schemeClr val="accent5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26820" y="5871845"/>
            <a:ext cx="7460615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20世纪后半期垄断组织发展的新形式是</a:t>
            </a:r>
            <a:r>
              <a:rPr lang="en-US" altLang="zh-CN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混合联合公司</a:t>
            </a:r>
            <a:r>
              <a:rPr lang="en-US" altLang="zh-CN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经济全球化下，</a:t>
            </a:r>
            <a:r>
              <a:rPr lang="zh-CN" altLang="en-US" sz="2000" b="1" dirty="0" smtClean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跨国公司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13791" y="1975122"/>
            <a:ext cx="3578087" cy="331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卡特尔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辛迪加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托拉斯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康采恩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57530" y="1975122"/>
            <a:ext cx="74344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全过程的独立的大型垄断企业</a:t>
            </a:r>
          </a:p>
          <a:p>
            <a:pPr fontAlgn="ctr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超大型垄断集团</a:t>
            </a:r>
          </a:p>
          <a:p>
            <a:pPr fontAlgn="ctr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或经营同类产品的垄断企业</a:t>
            </a:r>
          </a:p>
          <a:p>
            <a:pPr fontAlgn="ctr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在法律和生产上独立的大垄断企业在流通环节上垄断</a:t>
            </a:r>
          </a:p>
          <a:p>
            <a:pPr>
              <a:lnSpc>
                <a:spcPct val="200000"/>
              </a:lnSpc>
            </a:pPr>
            <a:endParaRPr kumimoji="1"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13791" y="1975122"/>
            <a:ext cx="3578087" cy="33184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卡特尔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辛迪加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托拉斯</a:t>
            </a:r>
            <a:endParaRPr kumimoji="1"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康采恩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757530" y="1975122"/>
            <a:ext cx="743447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全过程的独立的大型垄断企业</a:t>
            </a:r>
          </a:p>
          <a:p>
            <a:pPr fontAlgn="ctr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超大型垄断集团</a:t>
            </a:r>
          </a:p>
          <a:p>
            <a:pPr fontAlgn="ctr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或经营同类产品的垄断企业</a:t>
            </a:r>
          </a:p>
          <a:p>
            <a:pPr fontAlgn="ctr"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在法律和生产上独立的大垄断企业在流通环节上垄断</a:t>
            </a:r>
          </a:p>
          <a:p>
            <a:pPr>
              <a:lnSpc>
                <a:spcPct val="200000"/>
              </a:lnSpc>
            </a:pPr>
            <a:endParaRPr kumimoji="1"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2544417" y="2385391"/>
            <a:ext cx="2213113" cy="168965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线箭头连接符 6"/>
          <p:cNvCxnSpPr/>
          <p:nvPr/>
        </p:nvCxnSpPr>
        <p:spPr>
          <a:xfrm>
            <a:off x="2461591" y="3259648"/>
            <a:ext cx="2295939" cy="147137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 flipV="1">
            <a:off x="2544417" y="2697143"/>
            <a:ext cx="2213113" cy="1542069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V="1">
            <a:off x="2461591" y="3386093"/>
            <a:ext cx="2295939" cy="156320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图表 12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193899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近几十年来垄断组织国际化的最主要形式是（）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国际卡特尔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国际辛迪加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国际康采恩 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跨国公司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193899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近几十年来垄断组织国际化的最主要形式是（）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国际卡特尔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国际辛迪加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国际康采恩 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跨国公司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7245" y="1569935"/>
            <a:ext cx="6463146" cy="3812391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银行资本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工业</a:t>
            </a:r>
            <a:r>
              <a:rPr lang="zh-CN" altLang="zh-CN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</a:t>
            </a:r>
            <a:endParaRPr lang="en-US" altLang="zh-CN" sz="24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28</a:t>
            </a:fld>
            <a:endParaRPr lang="zh-CN" altLang="en-US"/>
          </a:p>
        </p:txBody>
      </p:sp>
      <p:graphicFrame>
        <p:nvGraphicFramePr>
          <p:cNvPr id="7" name="图表 6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6993" y="3492458"/>
            <a:ext cx="5090612" cy="2679741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7244" y="1569935"/>
            <a:ext cx="8284341" cy="3812391"/>
          </a:xfrm>
        </p:spPr>
        <p:txBody>
          <a:bodyPr>
            <a:norm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银行资本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工业</a:t>
            </a:r>
            <a:r>
              <a:rPr lang="zh-CN" altLang="zh-CN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</a:t>
            </a:r>
            <a:endParaRPr lang="en-US" altLang="zh-CN" sz="24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了金融资本，操纵国民经济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命脉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736" y="4077389"/>
            <a:ext cx="4329264" cy="2278961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lIns="91440" tIns="45720" rIns="91440" bIns="45720"/>
          <a:lstStyle/>
          <a:p>
            <a:fld id="{2F525CE8-A4D9-4C72-B3B7-D1ED057FD700}" type="slidenum">
              <a:rPr lang="zh-CN" altLang="en-US" smtClean="0">
                <a:solidFill>
                  <a:schemeClr val="tx1"/>
                </a:solidFill>
              </a:rPr>
              <a:t>3</a:t>
            </a:fld>
            <a:endParaRPr lang="zh-CN" altLang="en-US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1" y="2942215"/>
            <a:ext cx="2030095" cy="36074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17992" y="4232695"/>
            <a:ext cx="753110" cy="427932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105" y="2943485"/>
            <a:ext cx="2029460" cy="36061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0600" y="2942215"/>
            <a:ext cx="2091690" cy="360616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82846" y="3337185"/>
            <a:ext cx="1617345" cy="33845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086215" y="4038225"/>
            <a:ext cx="668020" cy="291465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02001" y="248920"/>
            <a:ext cx="5784215" cy="52197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《马克思主义基本原理概论》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3105" y="965201"/>
            <a:ext cx="11021695" cy="190821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总分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时长 </a:t>
            </a:r>
          </a:p>
          <a:p>
            <a:pPr>
              <a:lnSpc>
                <a:spcPct val="140000"/>
              </a:lnSpc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分钟（</a:t>
            </a:r>
            <a:r>
              <a:rPr lang="zh-CN" altLang="en-US" sz="20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中途不可以退出，大题必须答，每个人都要参加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，参加才送赠送独家资料）</a:t>
            </a:r>
          </a:p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做题形式 ：手机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（注意只可用手机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做模考试题哦）</a:t>
            </a:r>
          </a:p>
          <a:p>
            <a:pPr algn="just">
              <a:lnSpc>
                <a:spcPts val="3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做题步骤 ：如下图所示</a:t>
            </a:r>
          </a:p>
          <a:p>
            <a:pPr algn="just">
              <a:lnSpc>
                <a:spcPts val="3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打开尚德机构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APP—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找到我的课程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点击班型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找到模考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开始做题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7245" y="1569935"/>
            <a:ext cx="9081174" cy="3812391"/>
          </a:xfrm>
        </p:spPr>
        <p:txBody>
          <a:bodyPr>
            <a:noAutofit/>
          </a:bodyPr>
          <a:lstStyle/>
          <a:p>
            <a:pPr lvl="0"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</a:t>
            </a:r>
            <a:r>
              <a:rPr lang="zh-CN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金融资本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银行资本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工业</a:t>
            </a:r>
            <a:r>
              <a:rPr lang="zh-CN" altLang="zh-CN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</a:t>
            </a:r>
            <a:endParaRPr lang="en-US" altLang="zh-CN" sz="2400" b="1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掌握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了金融资本，操纵国民经济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命脉</a:t>
            </a:r>
          </a:p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（三）</a:t>
            </a:r>
            <a:r>
              <a:rPr lang="zh-CN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的统治方式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“参与制”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“个人联合”</a:t>
            </a:r>
            <a:endParaRPr lang="zh-CN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536" y="4077389"/>
            <a:ext cx="4329264" cy="2278961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垄断的工业资本和垄断的银行资本融合形成（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A:产业资本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B:金融资本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C:私人垄断资本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D:国家垄断资本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垄断的工业资本和垄断的银行资本融合形成（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A:产业资本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B:金融资本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C:私人垄断资本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D:国家垄断资本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垄断资本主义阶段的金融资本是指(  )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A:垄断的银行资本 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B:垄断的工业资本 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C:垄断资本同国家政权的结合 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D:垄断的银行资本同垄断的工业资本的融合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垄断资本主义阶段的金融资本是指(  )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A:垄断的银行资本 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B:垄断的工业资本 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C:垄断资本同国家政权的结合 </a:t>
            </a:r>
          </a:p>
          <a:p>
            <a:pPr algn="l"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D:垄断的银行资本同垄断的工业资本的融合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政治经济学中的金融资本是指（）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A:银行与非银行金融机构资本的总和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B:资本市场上流通的所有货币资本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C:垄断的银行资本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D:垄断的工业资本和银行资本融合生长的资本形式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政治经济学中的金融资本是指（）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A:银行与非银行金融机构资本的总和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B:资本市场上流通的所有货币资本</a:t>
            </a:r>
          </a:p>
          <a:p>
            <a:pPr algn="l"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C:垄断的银行资本</a:t>
            </a:r>
          </a:p>
          <a:p>
            <a:pPr algn="l"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D:垄断的工业资本和银行资本融合生长的资本形式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在垄断资本主义阶段，占统治地位的资本是（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A:工业资本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B:银行资本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C:商业资本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D:金融资本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在垄断资本主义阶段，占统治地位的资本是（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A:工业资本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B:银行资本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C:商业资本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D:金融资本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金融寡头在经济上的统治主要是通过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   )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A:“参与制”实现的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B:“个人联合”实现的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C:竞争机制实现的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D:价格机制实现的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 flipH="1">
            <a:off x="8257306" y="-44345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4083958" y="1416958"/>
            <a:ext cx="4024085" cy="4024085"/>
          </a:xfrm>
          <a:prstGeom prst="ellipse">
            <a:avLst/>
          </a:prstGeom>
          <a:noFill/>
          <a:ln>
            <a:solidFill>
              <a:srgbClr val="00415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4347029" y="1680029"/>
            <a:ext cx="3497943" cy="3497943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2"/>
              </a:gs>
            </a:gsLst>
            <a:lin ang="13500000" scaled="1"/>
            <a:tileRect/>
          </a:gradFill>
          <a:ln w="38100">
            <a:gradFill flip="none" rotWithShape="1">
              <a:gsLst>
                <a:gs pos="0">
                  <a:schemeClr val="bg1"/>
                </a:gs>
                <a:gs pos="100000">
                  <a:schemeClr val="bg2"/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907231" y="2974330"/>
            <a:ext cx="669028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 smtClean="0">
                <a:solidFill>
                  <a:srgbClr val="004158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如何参加模考？</a:t>
            </a:r>
            <a:endParaRPr lang="zh-CN" altLang="en-US" sz="6000" b="1" dirty="0">
              <a:solidFill>
                <a:srgbClr val="004158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3071417" y="0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2113740" y="3031959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1942941" y="1912484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8167808" y="1249113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7787471" y="3064412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037762" y="719128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618563" y="3155067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 flipH="1">
            <a:off x="1382757" y="10841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>
            <a:off x="7741767" y="4506627"/>
            <a:ext cx="1594969" cy="3824968"/>
          </a:xfrm>
          <a:prstGeom prst="line">
            <a:avLst/>
          </a:prstGeom>
          <a:ln>
            <a:solidFill>
              <a:srgbClr val="FCD9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9786092" y="-44345"/>
            <a:ext cx="1594969" cy="3824968"/>
          </a:xfrm>
          <a:prstGeom prst="line">
            <a:avLst/>
          </a:prstGeom>
          <a:ln>
            <a:solidFill>
              <a:srgbClr val="3CB5B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9351471" y="7125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2519994" y="-1655905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6801407" y="3858473"/>
            <a:ext cx="1594969" cy="3824968"/>
          </a:xfrm>
          <a:prstGeom prst="line">
            <a:avLst/>
          </a:prstGeom>
          <a:ln>
            <a:solidFill>
              <a:srgbClr val="E53B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974312" y="2697450"/>
            <a:ext cx="1594969" cy="3824968"/>
          </a:xfrm>
          <a:prstGeom prst="line">
            <a:avLst/>
          </a:prstGeom>
          <a:ln>
            <a:solidFill>
              <a:srgbClr val="EC6C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金融寡头在经济上的统治主要是通过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)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A:“参与制”实现的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B:“个人联合”实现的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（政治上）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C:竞争机制实现的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D:价格机制实现的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金融寡头在政治上的统治主要通过(       )</a:t>
            </a:r>
          </a:p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A:“参与制”来实现</a:t>
            </a:r>
          </a:p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B:“个人联合”来实现</a:t>
            </a:r>
          </a:p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C:资本输出来实现</a:t>
            </a:r>
          </a:p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D:工业资本与银行资本的融合来实现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金融寡头在政治上的统治主要通过(       )</a:t>
            </a:r>
          </a:p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A:“参与制”来实现</a:t>
            </a:r>
          </a:p>
          <a:p>
            <a:pPr>
              <a:lnSpc>
                <a:spcPct val="150000"/>
              </a:lnSpc>
            </a:pPr>
            <a:r>
              <a:rPr sz="2400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B:“个人联合”来实现</a:t>
            </a:r>
            <a:endParaRPr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C:资本输出来实现</a:t>
            </a:r>
          </a:p>
          <a:p>
            <a:pPr>
              <a:lnSpc>
                <a:spcPct val="150000"/>
              </a:lnSpc>
            </a:pPr>
            <a:r>
              <a:rPr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D:工业资本与银行资本的融合来实现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金融寡头在经济上的统治主要是通过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A:自由竞争来实现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B:私人垄断来实现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C:“参与制”来实现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D:“个人联合”来实现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金融寡头在经济上的统治主要是通过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A:自由竞争来实现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B:私人垄断来实现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C:“参与制”来实现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D:“个人联合”来实现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垄断资本实现其经济上统治的方式是（）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A:股份制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B:合作制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C:垄断制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D:参与制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垄断资本实现其经济上统治的方式是（</a:t>
            </a:r>
            <a:r>
              <a:rPr 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A:股份制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B:合作制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C:垄断制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D:参与制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垄断资本主义国家事实上的主宰者是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　　　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A:产业资本家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B:商业资本家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C:大土地所有者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D:金融寡头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6443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垄断资本主义国家事实上的主宰者是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　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　　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A:产业资本家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B:商业资本家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C:大土地所有者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D:金融寡头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9146" y="1610568"/>
            <a:ext cx="8596258" cy="492834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垄断利润</a:t>
            </a:r>
            <a:r>
              <a:rPr lang="zh-CN" altLang="en-US" sz="24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</a:t>
            </a:r>
            <a:r>
              <a:rPr lang="zh-CN" altLang="en-US" sz="24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垄断利润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资本获得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的大大超过平均利润的</a:t>
            </a:r>
            <a:r>
              <a:rPr lang="zh-CN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高额</a:t>
            </a:r>
            <a:r>
              <a:rPr lang="zh-CN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利润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利润主要是通过垄断组织制定的</a:t>
            </a:r>
            <a:r>
              <a:rPr lang="zh-CN" altLang="zh-CN" sz="24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垄断价格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来实现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>
              <a:lnSpc>
                <a:spcPct val="200000"/>
              </a:lnSpc>
            </a:pP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分为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高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价和垄断</a:t>
            </a:r>
            <a:r>
              <a:rPr lang="zh-CN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低</a:t>
            </a:r>
            <a:r>
              <a:rPr lang="zh-CN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</a:t>
            </a:r>
            <a:endParaRPr lang="en-US" altLang="zh-CN" sz="2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2539" y="3400475"/>
            <a:ext cx="2426418" cy="2444708"/>
          </a:xfrm>
          <a:prstGeom prst="rect">
            <a:avLst/>
          </a:prstGeom>
        </p:spPr>
      </p:pic>
      <p:graphicFrame>
        <p:nvGraphicFramePr>
          <p:cNvPr id="7" name="图表 6"/>
          <p:cNvGraphicFramePr/>
          <p:nvPr/>
        </p:nvGraphicFramePr>
        <p:xfrm>
          <a:off x="8364987" y="0"/>
          <a:ext cx="4278085" cy="1502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020" y="649394"/>
            <a:ext cx="3260565" cy="5866409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340" y="649394"/>
            <a:ext cx="3260565" cy="5684800"/>
          </a:xfrm>
          <a:prstGeom prst="rect">
            <a:avLst/>
          </a:prstGeom>
          <a:ln>
            <a:solidFill>
              <a:srgbClr val="002060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99" y="649394"/>
            <a:ext cx="3260565" cy="5796560"/>
          </a:xfrm>
          <a:prstGeom prst="rect">
            <a:avLst/>
          </a:prstGeom>
          <a:ln>
            <a:solidFill>
              <a:srgbClr val="002060"/>
            </a:solidFill>
          </a:ln>
        </p:spPr>
      </p:pic>
      <p:sp>
        <p:nvSpPr>
          <p:cNvPr id="9" name="椭圆 8"/>
          <p:cNvSpPr/>
          <p:nvPr/>
        </p:nvSpPr>
        <p:spPr>
          <a:xfrm>
            <a:off x="3326462" y="6004274"/>
            <a:ext cx="726885" cy="538480"/>
          </a:xfrm>
          <a:prstGeom prst="ellipse">
            <a:avLst/>
          </a:prstGeom>
          <a:noFill/>
          <a:ln w="57150">
            <a:solidFill>
              <a:srgbClr val="F2303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069467" y="1290884"/>
            <a:ext cx="2416553" cy="1920240"/>
          </a:xfrm>
          <a:prstGeom prst="ellipse">
            <a:avLst/>
          </a:prstGeom>
          <a:noFill/>
          <a:ln w="57150">
            <a:solidFill>
              <a:srgbClr val="F2303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321524" y="5872194"/>
            <a:ext cx="726885" cy="538480"/>
          </a:xfrm>
          <a:prstGeom prst="ellipse">
            <a:avLst/>
          </a:prstGeom>
          <a:noFill/>
          <a:ln w="57150">
            <a:solidFill>
              <a:srgbClr val="F2303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/>
          <p:cNvSpPr/>
          <p:nvPr/>
        </p:nvSpPr>
        <p:spPr>
          <a:xfrm rot="19206841">
            <a:off x="2913633" y="4507112"/>
            <a:ext cx="133258" cy="1645920"/>
          </a:xfrm>
          <a:prstGeom prst="downArrow">
            <a:avLst/>
          </a:prstGeom>
          <a:solidFill>
            <a:srgbClr val="F23030"/>
          </a:solidFill>
          <a:ln w="57150">
            <a:solidFill>
              <a:srgbClr val="F2303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4" name="箭头: 下 13"/>
          <p:cNvSpPr/>
          <p:nvPr/>
        </p:nvSpPr>
        <p:spPr>
          <a:xfrm rot="12704482">
            <a:off x="5002838" y="2388164"/>
            <a:ext cx="133258" cy="1645920"/>
          </a:xfrm>
          <a:prstGeom prst="downArrow">
            <a:avLst/>
          </a:prstGeom>
          <a:solidFill>
            <a:srgbClr val="F23030"/>
          </a:solidFill>
          <a:ln w="57150">
            <a:solidFill>
              <a:srgbClr val="F2303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箭头: 下 14"/>
          <p:cNvSpPr/>
          <p:nvPr/>
        </p:nvSpPr>
        <p:spPr>
          <a:xfrm rot="19206841">
            <a:off x="7676037" y="4507112"/>
            <a:ext cx="133258" cy="1645920"/>
          </a:xfrm>
          <a:prstGeom prst="downArrow">
            <a:avLst/>
          </a:prstGeom>
          <a:solidFill>
            <a:srgbClr val="F23030"/>
          </a:solidFill>
          <a:ln w="57150">
            <a:solidFill>
              <a:srgbClr val="F2303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884010" y="1117881"/>
            <a:ext cx="824090" cy="639516"/>
          </a:xfrm>
          <a:prstGeom prst="ellipse">
            <a:avLst/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341503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垄断组织获取垄断利润的主要形式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垄断价格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个人联合 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参与制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 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341503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垄断组织获取垄断利润的主要形式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2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垄断价格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个人联合 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参与制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 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306955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垄断利润真正来源于（ ）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A:垄断行为所创造的更多市场价值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B:垄断势力在自由市场上的巧取豪夺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C:工人阶级和劳动人民所创造的剩余价值    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D:生产和非生产领域劳动者共同创造的物质财富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306955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垄断利润真正来源于（ ）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A:垄断行为所创造的更多市场价值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B:垄断势力在自由市场上的巧取豪夺</a:t>
            </a:r>
          </a:p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C:工人阶级和劳动人民所创造的剩余价值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D:生产和非生产领域劳动者共同创造的物质财富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垄断资本家在售卖商品时，一般都会采用（）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A:垄断高价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B:垄断低价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C:市场价格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D:计划价格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垄断资本家在售卖商品时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，一般都会采用（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A:垄断高价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B:垄断低价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C:市场价格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D:计划价格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实行垄断价格的根本目的是为了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A:最大限度占领市场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B:最大限度降低成本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C:获取高额垄断利润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D:获取行业控制权力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实行垄断价格的根本目的是为了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2400" b="1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A:最大限度占领市场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B:最大限度降低成本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C:获取高额垄断利润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D:获取行业控制权力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77576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垄断组织实行垄断价格的根本目的是为了（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扩大市场份额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降低生产成本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获取高额垄断利润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获取平均利润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2322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垄断组织实行垄断价格的根本目的是为了（ ）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扩大市场份额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降低生产成本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获取高额垄断利润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获取平均利润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"/>
          <p:cNvSpPr txBox="1"/>
          <p:nvPr/>
        </p:nvSpPr>
        <p:spPr>
          <a:xfrm>
            <a:off x="1468818" y="331469"/>
            <a:ext cx="70160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模考在这里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59"/>
          <a:stretch>
            <a:fillRect/>
          </a:stretch>
        </p:blipFill>
        <p:spPr bwMode="auto">
          <a:xfrm>
            <a:off x="1415622" y="1402423"/>
            <a:ext cx="4360749" cy="43910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1501316" y="2418912"/>
            <a:ext cx="2766013" cy="14901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AutoShape 6" descr="http://img1.imgtn.bdimg.com/it/u=4128542391,1149775228&amp;fm=214&amp;gp=0.jpg"/>
          <p:cNvSpPr>
            <a:spLocks noChangeAspect="1" noChangeArrowheads="1"/>
          </p:cNvSpPr>
          <p:nvPr/>
        </p:nvSpPr>
        <p:spPr bwMode="auto">
          <a:xfrm>
            <a:off x="8498064" y="5488692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文本框 1"/>
          <p:cNvSpPr txBox="1"/>
          <p:nvPr/>
        </p:nvSpPr>
        <p:spPr>
          <a:xfrm>
            <a:off x="5983134" y="2128383"/>
            <a:ext cx="70160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模考有效时间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48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小时内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满分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分，考试时间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分钟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更新到最新版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，只能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哦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垄断资本家制定垄断价格的根本目的在于（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A:创造更多的商品价值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B:占领更多的市场份额 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C:获得高额垄断利润 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D:实现其政治上的统治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78649" y="1754277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垄断资本家制定垄断价格的根本目的在于（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A:创造更多的商品价值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B:占领更多的市场份额 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C:获得高额垄断利润 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D:实现其政治上的统治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（否）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62</a:t>
            </a:fld>
            <a:endParaRPr lang="zh-CN" altLang="en-US"/>
          </a:p>
        </p:txBody>
      </p:sp>
      <p:graphicFrame>
        <p:nvGraphicFramePr>
          <p:cNvPr id="5" name="图表 4"/>
          <p:cNvGraphicFramePr/>
          <p:nvPr/>
        </p:nvGraphicFramePr>
        <p:xfrm>
          <a:off x="914400" y="397565"/>
          <a:ext cx="10482943" cy="564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6618" y="1263420"/>
            <a:ext cx="10515600" cy="3285196"/>
          </a:xfrm>
        </p:spPr>
        <p:txBody>
          <a:bodyPr/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/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选择题）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63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25879" y="3516059"/>
            <a:ext cx="9358746" cy="1116909"/>
            <a:chOff x="2352502" y="4553737"/>
            <a:chExt cx="7381701" cy="1116909"/>
          </a:xfrm>
        </p:grpSpPr>
        <p:cxnSp>
          <p:nvCxnSpPr>
            <p:cNvPr id="6" name="直接连接符 5"/>
            <p:cNvCxnSpPr/>
            <p:nvPr/>
          </p:nvCxnSpPr>
          <p:spPr>
            <a:xfrm flipV="1">
              <a:off x="2352502" y="5133034"/>
              <a:ext cx="7381701" cy="0"/>
            </a:xfrm>
            <a:prstGeom prst="line">
              <a:avLst/>
            </a:prstGeom>
            <a:ln w="28575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等腰三角形 6"/>
            <p:cNvSpPr/>
            <p:nvPr/>
          </p:nvSpPr>
          <p:spPr>
            <a:xfrm flipV="1">
              <a:off x="5187141" y="5031838"/>
              <a:ext cx="241069" cy="216131"/>
            </a:xfrm>
            <a:prstGeom prst="triangle">
              <a:avLst/>
            </a:prstGeom>
            <a:solidFill>
              <a:srgbClr val="C00000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90221" y="5215393"/>
              <a:ext cx="1713137" cy="455253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19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世纪末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20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世纪初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666217" y="4553737"/>
              <a:ext cx="1891602" cy="49558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自由竞争资本主义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6562830" y="4553737"/>
              <a:ext cx="1862051" cy="502573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垄断资本主义</a:t>
              </a:r>
            </a:p>
          </p:txBody>
        </p:sp>
      </p:grpSp>
      <p:sp>
        <p:nvSpPr>
          <p:cNvPr id="13" name="矩形 12"/>
          <p:cNvSpPr/>
          <p:nvPr/>
        </p:nvSpPr>
        <p:spPr>
          <a:xfrm>
            <a:off x="8570724" y="4110744"/>
            <a:ext cx="90055" cy="325647"/>
          </a:xfrm>
          <a:prstGeom prst="rect">
            <a:avLst/>
          </a:prstGeom>
          <a:solidFill>
            <a:srgbClr val="FFFF00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296932" y="4451778"/>
            <a:ext cx="727694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二战</a:t>
            </a:r>
          </a:p>
        </p:txBody>
      </p:sp>
      <p:sp>
        <p:nvSpPr>
          <p:cNvPr id="15" name="矩形标注 14"/>
          <p:cNvSpPr/>
          <p:nvPr/>
        </p:nvSpPr>
        <p:spPr>
          <a:xfrm>
            <a:off x="6670252" y="4649812"/>
            <a:ext cx="1517145" cy="568011"/>
          </a:xfrm>
          <a:prstGeom prst="wedgeRectCallout">
            <a:avLst>
              <a:gd name="adj1" fmla="val -22659"/>
              <a:gd name="adj2" fmla="val -137508"/>
            </a:avLst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标注 15"/>
          <p:cNvSpPr/>
          <p:nvPr/>
        </p:nvSpPr>
        <p:spPr>
          <a:xfrm>
            <a:off x="9279775" y="4674785"/>
            <a:ext cx="1404850" cy="568011"/>
          </a:xfrm>
          <a:prstGeom prst="wedgeRectCallout">
            <a:avLst>
              <a:gd name="adj1" fmla="val -24186"/>
              <a:gd name="adj2" fmla="val -143362"/>
            </a:avLst>
          </a:prstGeom>
          <a:solidFill>
            <a:schemeClr val="accent2"/>
          </a:solidFill>
          <a:ln w="28575"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国家垄断</a:t>
            </a:r>
          </a:p>
        </p:txBody>
      </p:sp>
      <p:graphicFrame>
        <p:nvGraphicFramePr>
          <p:cNvPr id="18" name="图表 1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7532"/>
            <a:ext cx="10515600" cy="1300586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次世界大战后国家垄断资本主义大发展的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私人垄断资本的力量，无法满足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大规模经济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64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296" y="3210699"/>
            <a:ext cx="4408261" cy="2695848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7531"/>
            <a:ext cx="10515600" cy="498714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次世界大战后国家垄断资本主义大发展的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私人垄断资本的力量，无法满足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大规模经济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公共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的建设上，私人垄断资本无能为力或不愿进行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65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538" y="3262017"/>
            <a:ext cx="5025571" cy="2794067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7531"/>
            <a:ext cx="10515600" cy="498714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次世界大战后国家垄断资本主义大发展的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私人垄断资本的力量，无法满足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大规模经济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公共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的建设上，私人垄断资本无能为力或不愿进行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研究项目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，私人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垄断资本不愿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涉足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66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557" y="3823431"/>
            <a:ext cx="4298043" cy="2599964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7531"/>
            <a:ext cx="10515600" cy="498714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次世界大战后国家垄断资本主义大发展的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私人垄断资本的力量，无法满足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大规模经济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公共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的建设上，私人垄断资本无能为力或不愿进行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研究项目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，私人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垄断资本不愿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涉足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生产过剩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67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162" y="3282043"/>
            <a:ext cx="4247894" cy="2732314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7531"/>
            <a:ext cx="10515600" cy="498714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次世界大战后国家垄断资本主义大发展的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私人垄断资本的力量，无法满足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大规模经济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公共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的建设上，私人垄断资本无能为力或不愿进行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研究项目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，私人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垄断资本不愿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涉足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生产过剩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大生产的发展要求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国家进行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宏观调控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68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098" y="3711100"/>
            <a:ext cx="3306988" cy="2415783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37409"/>
            <a:ext cx="10515600" cy="498714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次世界大战后国家垄断资本主义大发展的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私人垄断资本的力量，无法满足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大规模经济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公共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的建设上，私人垄断资本无能为力或不愿进行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科学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研究项目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，私人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垄断资本不愿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涉足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生产过剩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大生产的发展要求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国家进行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宏观调控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再分配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功能也越来越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69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139545" y="5158292"/>
            <a:ext cx="2992582" cy="74814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大公科，剩宏分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91" b="42148"/>
          <a:stretch>
            <a:fillRect/>
          </a:stretch>
        </p:blipFill>
        <p:spPr bwMode="auto">
          <a:xfrm>
            <a:off x="3664283" y="979401"/>
            <a:ext cx="4907324" cy="474620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846704" y="1862372"/>
            <a:ext cx="2766013" cy="14901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7531"/>
            <a:ext cx="10515600" cy="498714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次世界大战后国家垄断资本主义大发展的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私人垄断资本的力量，无法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满足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的建设上，私人垄断资本无能为力或不愿进行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，私人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垄断资本不愿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涉足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大生产的发展要求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国家进行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国家的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也越来越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70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139545" y="5158292"/>
            <a:ext cx="2992582" cy="74814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大公科，剩宏分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1144253"/>
            <a:ext cx="10515600" cy="4987141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次世界大战后国家垄断资本主义大发展的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原因</a:t>
            </a:r>
            <a:r>
              <a:rPr lang="zh-CN" altLang="en-US" sz="2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 </a:t>
            </a:r>
            <a:endParaRPr lang="en-US" altLang="zh-CN" sz="2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私人垄断资本的力量，无法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满足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（大规模）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（公共）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的建设上，私人垄断资本无能为力或不愿进行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（科学）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研究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，私人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垄断资本不愿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涉足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严重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（生产过剩）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大生产的发展要求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国家进行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（宏观调控）</a:t>
            </a:r>
            <a:endParaRPr lang="en-US" altLang="zh-CN" sz="2400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国家的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（再分配）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也越来越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71</a:t>
            </a:fld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139545" y="5158292"/>
            <a:ext cx="2992582" cy="748146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大公科，剩宏分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727" y="1189822"/>
            <a:ext cx="10907684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垄断资本主义对经济的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宏观调控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（一）总任务：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（）和（）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的平衡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72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49" y="2906579"/>
            <a:ext cx="4562496" cy="2708635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727" y="1189822"/>
            <a:ext cx="10907684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垄断资本主义对经济的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宏观调控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（一）总任务：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市场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总供给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）和（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总需求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的平衡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73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6149" y="2906579"/>
            <a:ext cx="4562496" cy="2708635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727" y="1189822"/>
            <a:ext cx="10907684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垄断资本主义对经济的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宏观调控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（一）总任务：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促进市场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总供给和总需求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调控手段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法律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74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93" y="3086099"/>
            <a:ext cx="4222285" cy="2885621"/>
          </a:xfrm>
          <a:prstGeom prst="rect">
            <a:avLst/>
          </a:prstGeom>
        </p:spPr>
      </p:pic>
      <p:graphicFrame>
        <p:nvGraphicFramePr>
          <p:cNvPr id="8" name="图表 7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3727" y="1189822"/>
            <a:ext cx="10907684" cy="498714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垄断资本主义对经济的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宏观调控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endParaRPr lang="en-US" altLang="zh-CN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（一）总任务：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促进市场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总供给和总需求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（二）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调控手段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zh-CN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手段和</a:t>
            </a:r>
            <a:r>
              <a:rPr lang="zh-CN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法律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（三）主要政策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财政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货币政策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国民经济计划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518" y="3001263"/>
            <a:ext cx="3405182" cy="2724194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8570724" y="-193469"/>
          <a:ext cx="3580949" cy="19017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10515600" cy="645130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341503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上世纪下半叶，从第二次世界大战结束后到冷战结束前，西方主要发达资本主义国家处于（）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A:自由竞争资本主义阶段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B:私人垄断资本主义阶段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C:国家垄断资本主义阶段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D:国际垄断资本主义阶段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341503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上世纪下半叶，从第二次世界大战结束后到冷战结束前，西方主要发达资本主义国家处于（）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A:自由竞争资本主义阶段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B:私人垄断资本主义阶段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C:国家垄断资本主义阶段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D:国际垄断资本主义阶段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341632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国家调控经济的主要手段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手段和经济计划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经济手段和法律手段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行政手段和经济计划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法律手段和经济计划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341632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国家调控经济的主要手段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手段和经济计划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经济手段和法律手段</a:t>
            </a:r>
            <a:b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行政手段和经济计划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法律手段和经济计划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40280" y="1414780"/>
            <a:ext cx="77114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【重要通知】 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第一，最后一节课每人务必出勤直播两小时！！！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等线" panose="02010600030101010101" pitchFamily="2" charset="-122"/>
                <a:ea typeface="等线" panose="02010600030101010101" pitchFamily="2" charset="-122"/>
              </a:rPr>
              <a:t>第二，关注自己预估通过率！！！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985" y="3107690"/>
            <a:ext cx="3518535" cy="3515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3107690"/>
            <a:ext cx="3330575" cy="3429635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资本主义国家对国民经济的管理和调节，主要依靠（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A:经济手段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B:法律手段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C:行政手段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D:计划手段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492717" y="1909022"/>
            <a:ext cx="10084994" cy="286131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资本主义国家对国民经济的管理和调节，主要依靠（</a:t>
            </a:r>
            <a:r>
              <a:rPr lang="en-US" sz="2400" b="1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A:经济手段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B:法律手段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C:行政手段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D:计划手段</a:t>
            </a:r>
            <a:r>
              <a:rPr 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506784" y="1740210"/>
            <a:ext cx="10084994" cy="341632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的发展大体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分为（   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．分工、协作和机器大工业三个阶段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．自由竞争和垄断两个阶段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．私人垄断、国家垄断和国际垄断三个阶段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．私人垄断和国家垄断两个阶段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506784" y="1740210"/>
            <a:ext cx="10084994" cy="3415030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资本主义社会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的发展大体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分为（ 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．分工、协作和机器大工业三个阶段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．自由竞争和垄断两个阶段</a:t>
            </a:r>
            <a:b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．私人垄断、国家垄断和国际垄断三个阶段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．私人垄断和国家垄断两个阶段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6535" y="1888490"/>
            <a:ext cx="873188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资本主义国家向某个濒临破产的私人企业注入一定量的国有资本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，使之能继续生存下去，此时这个企业的性质属于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A:资本主义国有经济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B:资本主义私有经济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C:资本主义国有资本和私人资本在企业内部的结合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D:资本主义国有资本和私人资本在企业外部的结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6535" y="1888490"/>
            <a:ext cx="8731885" cy="3969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资本主义国家向某个濒临破产的私人企业注入一定量的国有资本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，使之能继续生存下去，此时这个企业的性质属于（</a:t>
            </a:r>
            <a:r>
              <a:rPr sz="24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A:资本主义国有经济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B:资本主义私有经济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C:资本主义国有资本和私人资本在企业内部的结合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D:资本主义国有资本和私人资本在企业外部的结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合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6535" y="1888490"/>
            <a:ext cx="918718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资本主义国家宏观经济管理与调节的总任务是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   )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A:实现经济增长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B:促进充分就业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C:实现外贸平衡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D:促进市场总供给与总需求的平衡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86535" y="1888490"/>
            <a:ext cx="9187180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资本主义国家宏观经济管理与调节的总任务是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   </a:t>
            </a: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)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A:实现经济增长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B:促进充分就业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C:实现外贸平衡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D:促进市场总供给与总需求的平衡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/>
        </p:nvGraphicFramePr>
        <p:xfrm>
          <a:off x="764968" y="763567"/>
          <a:ext cx="10796650" cy="55927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83968" y="2104478"/>
            <a:ext cx="10712423" cy="35051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资本输出：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</a:t>
            </a:r>
            <a:r>
              <a:rPr lang="zh-CN" altLang="zh-CN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经济侵略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手段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</a:t>
            </a: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选择题</a:t>
            </a:r>
            <a:r>
              <a:rPr lang="zh-CN" altLang="en-US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资本输出：</a:t>
            </a:r>
            <a:r>
              <a:rPr lang="zh-CN" altLang="en-US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借贷资本输出</a:t>
            </a:r>
            <a:r>
              <a:rPr lang="en-US" altLang="zh-CN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间接</a:t>
            </a:r>
            <a:r>
              <a:rPr lang="en-US" altLang="zh-CN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u="sng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、生产资本输出（直接）</a:t>
            </a:r>
            <a:endParaRPr lang="en-US" altLang="zh-CN" u="sng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垄断资本主义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国家打着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“援助”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旗号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对其他国家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进行剥削和控制，是一种</a:t>
            </a:r>
            <a:r>
              <a:rPr lang="zh-CN" altLang="en-US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新殖民主义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b="1" dirty="0" smtClean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/>
              <a:t>89</a:t>
            </a:fld>
            <a:endParaRPr lang="zh-CN" altLang="en-US"/>
          </a:p>
        </p:txBody>
      </p:sp>
      <p:graphicFrame>
        <p:nvGraphicFramePr>
          <p:cNvPr id="7" name="图表 6"/>
          <p:cNvGraphicFramePr/>
          <p:nvPr/>
        </p:nvGraphicFramePr>
        <p:xfrm>
          <a:off x="8943109" y="-193469"/>
          <a:ext cx="3208564" cy="1551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04455" y="353678"/>
            <a:ext cx="7182942" cy="64513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从自由竞争资本主义到垄断资本主义</a:t>
            </a:r>
          </a:p>
        </p:txBody>
      </p:sp>
      <p:sp>
        <p:nvSpPr>
          <p:cNvPr id="2" name="矩形 1"/>
          <p:cNvSpPr/>
          <p:nvPr/>
        </p:nvSpPr>
        <p:spPr>
          <a:xfrm>
            <a:off x="2282363" y="4615934"/>
            <a:ext cx="5389617" cy="1631216"/>
          </a:xfrm>
          <a:prstGeom prst="rect">
            <a:avLst/>
          </a:prstGeom>
          <a:ln>
            <a:solidFill>
              <a:srgbClr val="C13E34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 ）是经济全球化的实际主导者和主要受益者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发展中国家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发达资本主义国家</a:t>
            </a: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.发达资本主义国家对发展中国家的“经济援助”（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A:全都是无偿提供的 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B:对发展中国家是完全不利的 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C:是新殖民主义的一种方式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D:对发展中国家是完全有利的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.发达资本主义国家对发展中国家的“经济援助”（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A:全都是无偿提供的 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B:对发展中国家是完全不利的 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C:是新殖民主义的一种方式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D:对发展中国家是完全有利的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资本输出的两种基本形式是（ 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A:借贷资本和生产资本输出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B:借贷资本和商品资本输出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C:生产资本和商品资本输出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D:货币资本和生产资本输出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资本输出的两种基本形式是（</a:t>
            </a:r>
            <a:r>
              <a:rPr 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A:借贷资本和生产资本输出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B:借贷资本和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C:生产资本和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:货币资本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和生产资本输出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从资本形态上看，资本输出的基本形式是(      )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A:私人资本输出和国家资本输出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B:国内资本输出和国际资本输出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C:借贷资本输出和生产资本输出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D:商业资本输出和金融资本输出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从资本形态上看，资本输出的基本形式是(   </a:t>
            </a:r>
            <a:r>
              <a:rPr 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)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私人资本输出和国家资本输出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国内资本输出和国际资本输出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（否）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C:借贷资本输出和生产资本输出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D:商业资本输出和金融资本输出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资本输出的两种基本形式是（）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A:借贷资本和生产资本输出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B:借贷资本和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C:生产资本和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:货币资本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和生产资本输出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861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资本输出的两种基本形式是（</a:t>
            </a:r>
            <a:r>
              <a:rPr 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>
              <a:lnSpc>
                <a:spcPct val="150000"/>
              </a:lnSpc>
            </a:pPr>
            <a:r>
              <a:rPr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A:借贷资本和生产资本输出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B:借贷资本和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C:生产资本和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</a:t>
            </a:r>
          </a:p>
          <a:p>
            <a:pPr>
              <a:lnSpc>
                <a:spcPct val="150000"/>
              </a:lnSpc>
            </a:pP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2400" u="sng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:货币资本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和生产资本输出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/>
              <a:t>资本主义国家对国民经济的间接调控主要是运用</a:t>
            </a:r>
            <a:r>
              <a:rPr lang="en-US" altLang="zh-CN" sz="2400" dirty="0"/>
              <a:t>(    )</a:t>
            </a:r>
          </a:p>
          <a:p>
            <a:r>
              <a:rPr lang="en-US" altLang="zh-CN" sz="2400" dirty="0"/>
              <a:t>A:</a:t>
            </a:r>
            <a:r>
              <a:rPr lang="zh-CN" altLang="en-US" sz="2400" dirty="0"/>
              <a:t>经济手段</a:t>
            </a: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法律手段</a:t>
            </a:r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行政手段</a:t>
            </a:r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计划手段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矩形 1"/>
          <p:cNvSpPr txBox="1"/>
          <p:nvPr/>
        </p:nvSpPr>
        <p:spPr>
          <a:xfrm>
            <a:off x="1053503" y="1698007"/>
            <a:ext cx="10084994" cy="1135054"/>
          </a:xfrm>
          <a:prstGeom prst="rect">
            <a:avLst/>
          </a:prstGeom>
          <a:ln w="12700">
            <a:miter lim="400000"/>
          </a:ln>
        </p:spPr>
        <p:txBody>
          <a:bodyPr wrap="square" tIns="45720" bIns="4572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/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0891" y="1888477"/>
            <a:ext cx="77137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2400" dirty="0"/>
              <a:t>资本主义国家对国民经济的间接调控主要是运用</a:t>
            </a:r>
            <a:r>
              <a:rPr lang="en-US" altLang="zh-CN" sz="2400" dirty="0"/>
              <a:t>(    )</a:t>
            </a:r>
          </a:p>
          <a:p>
            <a:r>
              <a:rPr lang="en-US" altLang="zh-CN" sz="2400" b="1" dirty="0">
                <a:solidFill>
                  <a:srgbClr val="FF0000"/>
                </a:solidFill>
              </a:rPr>
              <a:t>A:</a:t>
            </a:r>
            <a:r>
              <a:rPr lang="zh-CN" altLang="en-US" sz="2400" b="1" dirty="0">
                <a:solidFill>
                  <a:srgbClr val="FF0000"/>
                </a:solidFill>
              </a:rPr>
              <a:t>经济手段</a:t>
            </a:r>
          </a:p>
          <a:p>
            <a:r>
              <a:rPr lang="en-US" altLang="zh-CN" sz="2400" dirty="0"/>
              <a:t>B:</a:t>
            </a:r>
            <a:r>
              <a:rPr lang="zh-CN" altLang="en-US" sz="2400" dirty="0"/>
              <a:t>法律手段</a:t>
            </a:r>
          </a:p>
          <a:p>
            <a:r>
              <a:rPr lang="en-US" altLang="zh-CN" sz="2400" dirty="0"/>
              <a:t>C:</a:t>
            </a:r>
            <a:r>
              <a:rPr lang="zh-CN" altLang="en-US" sz="2400" dirty="0"/>
              <a:t>行政手段</a:t>
            </a:r>
          </a:p>
          <a:p>
            <a:r>
              <a:rPr lang="en-US" altLang="zh-CN" sz="2400" dirty="0"/>
              <a:t>D:</a:t>
            </a:r>
            <a:r>
              <a:rPr lang="zh-CN" altLang="en-US" sz="2400" dirty="0"/>
              <a:t>计划手段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">
      <a:majorFont>
        <a:latin typeface="Tw Cen MT"/>
        <a:ea typeface="方正清刻本悦宋简体"/>
        <a:cs typeface=""/>
      </a:majorFont>
      <a:minorFont>
        <a:latin typeface="等线"/>
        <a:ea typeface="等线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lnSpc>
            <a:spcPct val="150000"/>
          </a:lnSpc>
          <a:defRPr sz="2000" dirty="0" smtClean="0">
            <a:latin typeface="等线" panose="02010600030101010101" pitchFamily="2" charset="-122"/>
            <a:ea typeface="等线" panose="02010600030101010101" pitchFamily="2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6193</Words>
  <Application>Microsoft Office PowerPoint</Application>
  <PresentationFormat>自定义</PresentationFormat>
  <Paragraphs>1390</Paragraphs>
  <Slides>190</Slides>
  <Notes>12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190</vt:i4>
      </vt:variant>
    </vt:vector>
  </HeadingPairs>
  <TitlesOfParts>
    <vt:vector size="191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从自由竞争资本主义到垄断资本主义</vt:lpstr>
      <vt:lpstr>PowerPoint 演示文稿</vt:lpstr>
      <vt:lpstr>第一节 从自由竞争资本主义到垄断资本主义</vt:lpstr>
      <vt:lpstr>PowerPoint 演示文稿</vt:lpstr>
      <vt:lpstr>PowerPoint 演示文稿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PowerPoint 演示文稿</vt:lpstr>
      <vt:lpstr>PowerPoint 演示文稿</vt:lpstr>
      <vt:lpstr>PowerPoint 演示文稿</vt:lpstr>
      <vt:lpstr>PowerPoint 演示文稿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从自由竞争资本主义到垄断资本主义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第一节 从自由竞争资本主义到垄断资本主义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从自由竞争资本主义到垄断资本主义</vt:lpstr>
      <vt:lpstr>第一节 从自由竞争资本主义到垄断资本主义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从自由竞争资本主义到垄断资本主义</vt:lpstr>
      <vt:lpstr>PowerPoint 演示文稿</vt:lpstr>
      <vt:lpstr>PowerPoint 演示文稿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第二节  经济全球化与当代资本主义的新变化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 资本主义的历史地位和发展趋势</vt:lpstr>
      <vt:lpstr>第三节  资本主义的历史地位和发展趋势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第一节 从自由竞争资本主义到垄断资本主义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第二节  经济全球化与当代资本主义的新变化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WINDOWS7</dc:creator>
  <cp:lastModifiedBy>admin</cp:lastModifiedBy>
  <cp:revision>574</cp:revision>
  <dcterms:created xsi:type="dcterms:W3CDTF">2015-01-10T04:56:00Z</dcterms:created>
  <dcterms:modified xsi:type="dcterms:W3CDTF">2019-01-03T05:59:02Z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